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003B3A"/>
    <a:srgbClr val="0066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4" autoAdjust="0"/>
    <p:restoredTop sz="94684" autoAdjust="0"/>
  </p:normalViewPr>
  <p:slideViewPr>
    <p:cSldViewPr>
      <p:cViewPr varScale="1">
        <p:scale>
          <a:sx n="71" d="100"/>
          <a:sy n="71" d="100"/>
        </p:scale>
        <p:origin x="-126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7617E-6866-4458-8C45-69F33E7ABAE2}" type="datetimeFigureOut">
              <a:rPr lang="en-US" smtClean="0"/>
              <a:t>7/5/2014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AE6E9-DF9D-442B-8F61-D4AA6261DE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30689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7617E-6866-4458-8C45-69F33E7ABAE2}" type="datetimeFigureOut">
              <a:rPr lang="en-US" smtClean="0"/>
              <a:t>7/5/2014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AE6E9-DF9D-442B-8F61-D4AA6261DE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1518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7617E-6866-4458-8C45-69F33E7ABAE2}" type="datetimeFigureOut">
              <a:rPr lang="en-US" smtClean="0"/>
              <a:t>7/5/2014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AE6E9-DF9D-442B-8F61-D4AA6261DE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9656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7617E-6866-4458-8C45-69F33E7ABAE2}" type="datetimeFigureOut">
              <a:rPr lang="en-US" smtClean="0"/>
              <a:t>7/5/2014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AE6E9-DF9D-442B-8F61-D4AA6261DE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7877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7617E-6866-4458-8C45-69F33E7ABAE2}" type="datetimeFigureOut">
              <a:rPr lang="en-US" smtClean="0"/>
              <a:t>7/5/2014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AE6E9-DF9D-442B-8F61-D4AA6261DE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716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7617E-6866-4458-8C45-69F33E7ABAE2}" type="datetimeFigureOut">
              <a:rPr lang="en-US" smtClean="0"/>
              <a:t>7/5/2014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AE6E9-DF9D-442B-8F61-D4AA6261DE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104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7617E-6866-4458-8C45-69F33E7ABAE2}" type="datetimeFigureOut">
              <a:rPr lang="en-US" smtClean="0"/>
              <a:t>7/5/2014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AE6E9-DF9D-442B-8F61-D4AA6261DE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3417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7617E-6866-4458-8C45-69F33E7ABAE2}" type="datetimeFigureOut">
              <a:rPr lang="en-US" smtClean="0"/>
              <a:t>7/5/2014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AE6E9-DF9D-442B-8F61-D4AA6261DE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75814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7617E-6866-4458-8C45-69F33E7ABAE2}" type="datetimeFigureOut">
              <a:rPr lang="en-US" smtClean="0"/>
              <a:t>7/5/2014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AE6E9-DF9D-442B-8F61-D4AA6261DE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8866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7617E-6866-4458-8C45-69F33E7ABAE2}" type="datetimeFigureOut">
              <a:rPr lang="en-US" smtClean="0"/>
              <a:t>7/5/2014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AE6E9-DF9D-442B-8F61-D4AA6261DE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3028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7617E-6866-4458-8C45-69F33E7ABAE2}" type="datetimeFigureOut">
              <a:rPr lang="en-US" smtClean="0"/>
              <a:t>7/5/2014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AE6E9-DF9D-442B-8F61-D4AA6261DE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7540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00"/>
            </a:gs>
            <a:gs pos="60000">
              <a:srgbClr val="003B3A"/>
            </a:gs>
            <a:gs pos="100000">
              <a:srgbClr val="006666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fld id="{6CF7617E-6866-4458-8C45-69F33E7ABAE2}" type="datetimeFigureOut">
              <a:rPr lang="en-US" smtClean="0"/>
              <a:pPr/>
              <a:t>7/5/2014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fld id="{571AE6E9-DF9D-442B-8F61-D4AA6261DEF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44153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Times New Roman" panose="02020603050405020304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273175"/>
            <a:ext cx="9144000" cy="1470025"/>
          </a:xfrm>
        </p:spPr>
        <p:txBody>
          <a:bodyPr>
            <a:normAutofit/>
          </a:bodyPr>
          <a:lstStyle/>
          <a:p>
            <a:r>
              <a:rPr lang="en-US" sz="7600" b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Mind of Christ</a:t>
            </a:r>
            <a:endParaRPr lang="en-US" sz="7600" b="1" dirty="0">
              <a:solidFill>
                <a:srgbClr val="FFFF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438400"/>
            <a:ext cx="6400800" cy="1752600"/>
          </a:xfrm>
        </p:spPr>
        <p:txBody>
          <a:bodyPr anchor="ctr">
            <a:normAutofit/>
          </a:bodyPr>
          <a:lstStyle/>
          <a:p>
            <a:r>
              <a:rPr lang="en-US" sz="5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Philippians 2:5-8</a:t>
            </a:r>
            <a:endParaRPr lang="en-US" sz="50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87003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76199"/>
            <a:ext cx="8229600" cy="1322487"/>
          </a:xfrm>
        </p:spPr>
        <p:txBody>
          <a:bodyPr>
            <a:normAutofit/>
          </a:bodyPr>
          <a:lstStyle/>
          <a:p>
            <a:r>
              <a:rPr lang="en-US" sz="5000" b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Philippians 2:5-8</a:t>
            </a:r>
            <a:endParaRPr lang="en-US" sz="5000" dirty="0">
              <a:solidFill>
                <a:srgbClr val="FFFF66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2400" y="1398687"/>
            <a:ext cx="89154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5 </a:t>
            </a:r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Let this mind be in you which was also in Christ Jesus, </a:t>
            </a:r>
            <a:r>
              <a:rPr lang="en-US" sz="3600" b="1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6 </a:t>
            </a:r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who, being in the form of God, did not consider it robbery to be equal </a:t>
            </a:r>
            <a:r>
              <a:rPr lang="en-US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with </a:t>
            </a:r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God, </a:t>
            </a:r>
            <a:r>
              <a:rPr lang="en-US" sz="3600" b="1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7 </a:t>
            </a:r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but made Himself of no reputation, taking the form of a bondservant, and coming in the likeness of men. </a:t>
            </a:r>
            <a:r>
              <a:rPr lang="en-US" sz="3600" b="1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8 </a:t>
            </a:r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And being found in appearance as a man, He humbled Himself and became obedient to the point of death, even the death of the cross.</a:t>
            </a:r>
          </a:p>
        </p:txBody>
      </p:sp>
    </p:spTree>
    <p:extLst>
      <p:ext uri="{BB962C8B-B14F-4D97-AF65-F5344CB8AC3E}">
        <p14:creationId xmlns:p14="http://schemas.microsoft.com/office/powerpoint/2010/main" val="1749215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76199"/>
            <a:ext cx="8229600" cy="1322487"/>
          </a:xfrm>
        </p:spPr>
        <p:txBody>
          <a:bodyPr>
            <a:normAutofit/>
          </a:bodyPr>
          <a:lstStyle/>
          <a:p>
            <a:r>
              <a:rPr lang="en-US" sz="5000" b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Philippians 2:5-8</a:t>
            </a:r>
            <a:endParaRPr lang="en-US" sz="5000" dirty="0">
              <a:solidFill>
                <a:srgbClr val="FFFF66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2400" y="1398687"/>
            <a:ext cx="89154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5 </a:t>
            </a:r>
            <a:r>
              <a:rPr lang="en-US" sz="3600" b="1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Let this </a:t>
            </a:r>
            <a:r>
              <a:rPr lang="en-US" sz="3600" b="1" u="sng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mind</a:t>
            </a:r>
            <a:r>
              <a:rPr lang="en-US" sz="3600" b="1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be in you which was also in Christ Jesus</a:t>
            </a:r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en-US" sz="3600" b="1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6 </a:t>
            </a:r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who, being in the form of God, did not consider it robbery to be equal </a:t>
            </a:r>
            <a:r>
              <a:rPr lang="en-US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with </a:t>
            </a:r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God, </a:t>
            </a:r>
            <a:r>
              <a:rPr lang="en-US" sz="3600" b="1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7 </a:t>
            </a:r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but made Himself of no reputation, taking the form of a bondservant, and coming in the likeness of men. </a:t>
            </a:r>
            <a:r>
              <a:rPr lang="en-US" sz="3600" b="1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8 </a:t>
            </a:r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And being found in appearance as a man, He humbled Himself and became obedient to the point of death, even the death of the cross.</a:t>
            </a:r>
          </a:p>
        </p:txBody>
      </p:sp>
    </p:spTree>
    <p:extLst>
      <p:ext uri="{BB962C8B-B14F-4D97-AF65-F5344CB8AC3E}">
        <p14:creationId xmlns:p14="http://schemas.microsoft.com/office/powerpoint/2010/main" val="2510501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0" y="304800"/>
            <a:ext cx="9144000" cy="1143000"/>
          </a:xfrm>
        </p:spPr>
        <p:txBody>
          <a:bodyPr>
            <a:noAutofit/>
          </a:bodyPr>
          <a:lstStyle/>
          <a:p>
            <a:r>
              <a:rPr lang="en-US" sz="4800" b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Elements to the Mind of Christ</a:t>
            </a:r>
            <a:endParaRPr lang="en-US" sz="4800" b="1" dirty="0">
              <a:solidFill>
                <a:srgbClr val="FFFF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152400" y="1447800"/>
            <a:ext cx="4419600" cy="5029200"/>
          </a:xfrm>
        </p:spPr>
        <p:txBody>
          <a:bodyPr>
            <a:normAutofit/>
          </a:bodyPr>
          <a:lstStyle/>
          <a:p>
            <a:pPr>
              <a:buClr>
                <a:srgbClr val="FFFF00"/>
              </a:buClr>
            </a:pPr>
            <a:r>
              <a:rPr lang="en-US" altLang="en-US" sz="3600" b="1" dirty="0" smtClean="0">
                <a:solidFill>
                  <a:schemeClr val="bg1"/>
                </a:solidFill>
              </a:rPr>
              <a:t>Love</a:t>
            </a:r>
          </a:p>
          <a:p>
            <a:pPr lvl="1">
              <a:buClr>
                <a:schemeClr val="bg1"/>
              </a:buClr>
              <a:buSzPct val="80000"/>
              <a:buFont typeface="Wingdings" panose="05000000000000000000" pitchFamily="2" charset="2"/>
              <a:buChar char="Ø"/>
            </a:pPr>
            <a:r>
              <a:rPr lang="en-US" altLang="en-US" sz="32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John 15:12-13</a:t>
            </a:r>
          </a:p>
          <a:p>
            <a:pPr>
              <a:buClr>
                <a:srgbClr val="FFFF00"/>
              </a:buClr>
            </a:pPr>
            <a:r>
              <a:rPr lang="en-US" altLang="en-US" sz="3600" b="1" dirty="0" smtClean="0">
                <a:solidFill>
                  <a:schemeClr val="bg1"/>
                </a:solidFill>
              </a:rPr>
              <a:t>Obedience</a:t>
            </a:r>
          </a:p>
          <a:p>
            <a:pPr lvl="1">
              <a:buClr>
                <a:schemeClr val="bg1"/>
              </a:buClr>
              <a:buSzPct val="80000"/>
              <a:buFont typeface="Wingdings" panose="05000000000000000000" pitchFamily="2" charset="2"/>
              <a:buChar char="Ø"/>
            </a:pPr>
            <a:r>
              <a:rPr lang="en-US" altLang="en-US" sz="3200" b="1" i="1" dirty="0" smtClean="0">
                <a:solidFill>
                  <a:srgbClr val="FFFF00"/>
                </a:solidFill>
              </a:rPr>
              <a:t>Hebrews 5:7-9</a:t>
            </a:r>
          </a:p>
          <a:p>
            <a:pPr>
              <a:buClr>
                <a:srgbClr val="FFFF00"/>
              </a:buClr>
            </a:pPr>
            <a:r>
              <a:rPr lang="en-US" altLang="en-US" sz="3600" b="1" dirty="0" smtClean="0">
                <a:solidFill>
                  <a:schemeClr val="bg1"/>
                </a:solidFill>
              </a:rPr>
              <a:t>Sacrifice</a:t>
            </a:r>
          </a:p>
          <a:p>
            <a:pPr lvl="1">
              <a:buClr>
                <a:schemeClr val="bg1"/>
              </a:buClr>
              <a:buSzPct val="80000"/>
              <a:buFont typeface="Wingdings" panose="05000000000000000000" pitchFamily="2" charset="2"/>
              <a:buChar char="Ø"/>
            </a:pPr>
            <a:r>
              <a:rPr lang="en-US" altLang="en-US" sz="3200" b="1" i="1" dirty="0" smtClean="0">
                <a:solidFill>
                  <a:srgbClr val="FFFF00"/>
                </a:solidFill>
              </a:rPr>
              <a:t>2 Corinthians 8:7-9</a:t>
            </a:r>
          </a:p>
          <a:p>
            <a:pPr>
              <a:buClr>
                <a:srgbClr val="FFFF00"/>
              </a:buClr>
            </a:pPr>
            <a:r>
              <a:rPr lang="en-US" altLang="en-US" sz="3600" b="1" dirty="0" smtClean="0">
                <a:solidFill>
                  <a:schemeClr val="bg1"/>
                </a:solidFill>
              </a:rPr>
              <a:t>Submission</a:t>
            </a:r>
          </a:p>
          <a:p>
            <a:pPr lvl="1">
              <a:buClr>
                <a:schemeClr val="bg1"/>
              </a:buClr>
              <a:buSzPct val="80000"/>
              <a:buFont typeface="Wingdings" panose="05000000000000000000" pitchFamily="2" charset="2"/>
              <a:buChar char="Ø"/>
            </a:pPr>
            <a:r>
              <a:rPr lang="en-US" altLang="en-US" sz="3200" b="1" i="1" dirty="0" smtClean="0">
                <a:solidFill>
                  <a:srgbClr val="FFFF00"/>
                </a:solidFill>
              </a:rPr>
              <a:t>John 6:38-40; 12:27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648200" y="1447800"/>
            <a:ext cx="4495800" cy="5105400"/>
          </a:xfrm>
        </p:spPr>
        <p:txBody>
          <a:bodyPr>
            <a:noAutofit/>
          </a:bodyPr>
          <a:lstStyle/>
          <a:p>
            <a:pPr>
              <a:buClr>
                <a:srgbClr val="FFFF00"/>
              </a:buClr>
            </a:pPr>
            <a:r>
              <a:rPr lang="en-US" altLang="en-US" sz="3600" b="1" dirty="0" smtClean="0">
                <a:solidFill>
                  <a:schemeClr val="bg1"/>
                </a:solidFill>
              </a:rPr>
              <a:t>Servitud</a:t>
            </a:r>
            <a:r>
              <a:rPr lang="en-US" altLang="en-US" sz="3600" b="1" dirty="0" smtClean="0">
                <a:solidFill>
                  <a:schemeClr val="bg1"/>
                </a:solidFill>
              </a:rPr>
              <a:t>e</a:t>
            </a:r>
          </a:p>
          <a:p>
            <a:pPr lvl="1">
              <a:buClr>
                <a:schemeClr val="bg1"/>
              </a:buClr>
              <a:buSzPct val="80000"/>
              <a:buFont typeface="Wingdings" panose="05000000000000000000" pitchFamily="2" charset="2"/>
              <a:buChar char="Ø"/>
            </a:pPr>
            <a:r>
              <a:rPr lang="en-US" altLang="en-US" sz="3200" b="1" i="1" dirty="0" smtClean="0">
                <a:solidFill>
                  <a:srgbClr val="FFFF00"/>
                </a:solidFill>
              </a:rPr>
              <a:t>John 13:3-5, 12-17</a:t>
            </a:r>
          </a:p>
          <a:p>
            <a:pPr>
              <a:buClr>
                <a:srgbClr val="FFFF00"/>
              </a:buClr>
            </a:pPr>
            <a:r>
              <a:rPr lang="en-US" altLang="en-US" sz="3600" b="1" dirty="0" smtClean="0">
                <a:solidFill>
                  <a:schemeClr val="bg1"/>
                </a:solidFill>
              </a:rPr>
              <a:t>Purity</a:t>
            </a:r>
          </a:p>
          <a:p>
            <a:pPr lvl="1">
              <a:buClr>
                <a:schemeClr val="bg1"/>
              </a:buClr>
              <a:buSzPct val="80000"/>
              <a:buFont typeface="Wingdings" panose="05000000000000000000" pitchFamily="2" charset="2"/>
              <a:buChar char="Ø"/>
            </a:pPr>
            <a:r>
              <a:rPr lang="en-US" altLang="en-US" sz="3200" b="1" i="1" dirty="0" smtClean="0">
                <a:solidFill>
                  <a:srgbClr val="FFFF00"/>
                </a:solidFill>
              </a:rPr>
              <a:t>John 8:42-46</a:t>
            </a:r>
          </a:p>
          <a:p>
            <a:pPr>
              <a:buClr>
                <a:srgbClr val="FFFF00"/>
              </a:buClr>
            </a:pPr>
            <a:r>
              <a:rPr lang="en-US" altLang="en-US" sz="3600" b="1" dirty="0" smtClean="0">
                <a:solidFill>
                  <a:schemeClr val="bg1"/>
                </a:solidFill>
              </a:rPr>
              <a:t>Diligence in Work</a:t>
            </a:r>
          </a:p>
          <a:p>
            <a:pPr lvl="1">
              <a:buClr>
                <a:schemeClr val="bg1"/>
              </a:buClr>
              <a:buSzPct val="80000"/>
              <a:buFont typeface="Wingdings" panose="05000000000000000000" pitchFamily="2" charset="2"/>
              <a:buChar char="Ø"/>
            </a:pPr>
            <a:r>
              <a:rPr lang="en-US" altLang="en-US" sz="3200" b="1" i="1" dirty="0" smtClean="0">
                <a:solidFill>
                  <a:srgbClr val="FFFF00"/>
                </a:solidFill>
              </a:rPr>
              <a:t>John 9:4</a:t>
            </a:r>
          </a:p>
          <a:p>
            <a:pPr>
              <a:buClr>
                <a:srgbClr val="FFFF00"/>
              </a:buClr>
            </a:pPr>
            <a:r>
              <a:rPr lang="en-US" altLang="en-US" sz="3600" b="1" dirty="0" smtClean="0">
                <a:solidFill>
                  <a:schemeClr val="bg1"/>
                </a:solidFill>
              </a:rPr>
              <a:t>Compassion</a:t>
            </a:r>
          </a:p>
          <a:p>
            <a:pPr lvl="1">
              <a:buClr>
                <a:schemeClr val="bg1"/>
              </a:buClr>
              <a:buSzPct val="80000"/>
              <a:buFont typeface="Wingdings" panose="05000000000000000000" pitchFamily="2" charset="2"/>
              <a:buChar char="Ø"/>
            </a:pPr>
            <a:r>
              <a:rPr lang="en-US" altLang="en-US" sz="3200" b="1" i="1" dirty="0" smtClean="0">
                <a:solidFill>
                  <a:srgbClr val="FFFF00"/>
                </a:solidFill>
              </a:rPr>
              <a:t>Matthew 9:36; 23:37</a:t>
            </a:r>
          </a:p>
        </p:txBody>
      </p:sp>
    </p:spTree>
    <p:extLst>
      <p:ext uri="{BB962C8B-B14F-4D97-AF65-F5344CB8AC3E}">
        <p14:creationId xmlns:p14="http://schemas.microsoft.com/office/powerpoint/2010/main" val="1219676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/>
      <p:bldP spid="12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738</TotalTime>
  <Words>51</Words>
  <Application>Microsoft Office PowerPoint</Application>
  <PresentationFormat>On-screen Show (4:3)</PresentationFormat>
  <Paragraphs>23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The Mind of Christ</vt:lpstr>
      <vt:lpstr>Philippians 2:5-8</vt:lpstr>
      <vt:lpstr>Philippians 2:5-8</vt:lpstr>
      <vt:lpstr>Elements to the Mind of Christ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Mind of Christ</dc:title>
  <dc:creator>Harry</dc:creator>
  <cp:lastModifiedBy>Harry</cp:lastModifiedBy>
  <cp:revision>7</cp:revision>
  <dcterms:created xsi:type="dcterms:W3CDTF">2014-07-06T01:03:59Z</dcterms:created>
  <dcterms:modified xsi:type="dcterms:W3CDTF">2014-07-06T13:22:01Z</dcterms:modified>
</cp:coreProperties>
</file>