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FF"/>
    <a:srgbClr val="414020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1FD66-FEC9-41FC-8F61-9ADF0562012E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97D37-01A0-49B9-9E3B-CE5EEE856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ECEA6-4538-433F-90F3-E211471A7F44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7061-81DE-4506-B375-CD54D27CB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6FDF6-96DA-4013-92A8-50AEABF40BF0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08016-53AC-498E-BB16-1F13CD9B78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600D9-2998-467F-AF1E-EE80A917289B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E065-9F52-4A74-91CC-7D4B395CD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5E0F-B19B-4F81-8834-F9C9BB0E0BB1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E24E-94F2-41E4-9C54-5A0797F0AE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FEAEA-CD2C-4E53-8AEF-E8654FC8BE7E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B049-D7F9-40AB-A9A8-60B6BEF16D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CFD1F-554E-49C9-9A3E-9A907544A32E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60E96-DCA2-461E-B9E6-C4308FF27E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5DBCD-806F-4DFB-A4B9-6ABFA6B7EFF9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ADEFF-EFFA-46D4-B546-28C3FC04BC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09FC-C2AD-4ACF-80D4-43502E635259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1408B-7AC3-480F-9E2F-2B85DE13E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A248-4C99-454B-A21F-1BAD21628FAF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9800-6A3A-4FCE-9CE4-737E5F099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55239-9E88-4097-AF13-684166C6C073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80CDA-9806-48D4-9BE2-126A32FC4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414020"/>
            </a:gs>
            <a:gs pos="100000">
              <a:srgbClr val="6666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570BA88-7051-4766-8FBE-F0E4F5CED3D0}" type="datetimeFigureOut">
              <a:rPr lang="en-US"/>
              <a:pPr>
                <a:defRPr/>
              </a:pPr>
              <a:t>7/13/2014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3930134-30F3-4580-816A-9E8A58D90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Benefit of Reminders</a:t>
            </a:r>
            <a:endParaRPr lang="en-US" sz="8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5400" b="1" i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Peter 3:17-18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5400" b="1" smtClean="0">
                <a:solidFill>
                  <a:srgbClr val="FFFF00"/>
                </a:solidFill>
              </a:rPr>
              <a:t>2</a:t>
            </a:r>
            <a:r>
              <a:rPr lang="en-US" sz="5400" b="1" baseline="30000" smtClean="0">
                <a:solidFill>
                  <a:srgbClr val="FFFF00"/>
                </a:solidFill>
              </a:rPr>
              <a:t>nd</a:t>
            </a:r>
            <a:r>
              <a:rPr lang="en-US" sz="5400" b="1" smtClean="0">
                <a:solidFill>
                  <a:srgbClr val="FFFF00"/>
                </a:solidFill>
              </a:rPr>
              <a:t> Peter 3:17-18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04800" y="1516063"/>
            <a:ext cx="86868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therefore, beloved, since you know this beforehand, beware lest you also fall from your own steadfastness, being led away with the error of the wicked; </a:t>
            </a:r>
            <a:r>
              <a:rPr lang="en-US" sz="3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18 </a:t>
            </a:r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grow in the grace and knowledge of our Lord and Savior Jesus Christ. To Him be the glory both now and forever. Amen.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Benefits of Reminders?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" y="1371600"/>
            <a:ext cx="4419600" cy="54864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000" smtClean="0">
                <a:solidFill>
                  <a:schemeClr val="bg1"/>
                </a:solidFill>
              </a:rPr>
              <a:t>Cause Us to Beware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Hebrews 3:7-13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1 Peter 5:8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Mark 8:15</a:t>
            </a:r>
          </a:p>
          <a:p>
            <a:pPr>
              <a:buClr>
                <a:srgbClr val="FFFF00"/>
              </a:buClr>
            </a:pPr>
            <a:r>
              <a:rPr lang="en-US" sz="3000" smtClean="0">
                <a:solidFill>
                  <a:schemeClr val="bg1"/>
                </a:solidFill>
              </a:rPr>
              <a:t>Cause Us to Recognize Power of Error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1 Timothy 1:18-19 </a:t>
            </a:r>
            <a:r>
              <a:rPr lang="en-US" sz="2200" b="1" i="1" smtClean="0">
                <a:solidFill>
                  <a:srgbClr val="FF9900"/>
                </a:solidFill>
              </a:rPr>
              <a:t>ASV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2 Peter 2:1-3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2 Timothy 2:16-18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Book of Jude</a:t>
            </a:r>
            <a:endParaRPr lang="en-US" sz="2800" smtClean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19600" cy="54864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000" smtClean="0">
                <a:solidFill>
                  <a:schemeClr val="bg1"/>
                </a:solidFill>
              </a:rPr>
              <a:t>Cause Us to Watch for Fall from Steadfastness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1 Corinthians 10:1-12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Hebrews 6:4-6</a:t>
            </a:r>
            <a:endParaRPr lang="en-US" sz="280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sz="3000" smtClean="0">
                <a:solidFill>
                  <a:schemeClr val="bg1"/>
                </a:solidFill>
              </a:rPr>
              <a:t>Cause Us to Go Back to the Original Standard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2 Peter 1:2-4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1 Peter 4:11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2 Peter 1:12-21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sz="2800" b="1" i="1" smtClean="0">
                <a:solidFill>
                  <a:srgbClr val="FFFF00"/>
                </a:solidFill>
              </a:rPr>
              <a:t>2 Timothy 3:14-17</a:t>
            </a:r>
            <a:endParaRPr lang="en-US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Arial</vt:lpstr>
      <vt:lpstr>Times New Roman</vt:lpstr>
      <vt:lpstr>Wingdings</vt:lpstr>
      <vt:lpstr>Office Theme</vt:lpstr>
      <vt:lpstr>The Benefit of Reminders</vt:lpstr>
      <vt:lpstr>2nd Peter 3:17-18</vt:lpstr>
      <vt:lpstr>What Are the Benefits of Reminders?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Benefit of Reminders</dc:title>
  <dc:creator>Harry</dc:creator>
  <cp:lastModifiedBy>Randy Garrett</cp:lastModifiedBy>
  <cp:revision>5</cp:revision>
  <dcterms:created xsi:type="dcterms:W3CDTF">2014-07-13T01:53:56Z</dcterms:created>
  <dcterms:modified xsi:type="dcterms:W3CDTF">2014-07-13T13:38:19Z</dcterms:modified>
</cp:coreProperties>
</file>