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</p:sldMasterIdLst>
  <p:notesMasterIdLst>
    <p:notesMasterId r:id="rId7"/>
  </p:notesMasterIdLst>
  <p:sldIdLst>
    <p:sldId id="307" r:id="rId3"/>
    <p:sldId id="309" r:id="rId4"/>
    <p:sldId id="310" r:id="rId5"/>
    <p:sldId id="311" r:id="rId6"/>
  </p:sldIdLst>
  <p:sldSz cx="13004800" cy="9753600"/>
  <p:notesSz cx="6858000" cy="9144000"/>
  <p:defaultTextStyle>
    <a:defPPr>
      <a:defRPr lang="en-US"/>
    </a:defPPr>
    <a:lvl1pPr algn="l" defTabSz="584200" rtl="0" fontAlgn="base">
      <a:spcBef>
        <a:spcPct val="0"/>
      </a:spcBef>
      <a:spcAft>
        <a:spcPct val="0"/>
      </a:spcAft>
      <a:defRPr sz="4000" i="1" kern="1200">
        <a:solidFill>
          <a:srgbClr val="86837F"/>
        </a:solidFill>
        <a:latin typeface="Hoefler Text"/>
        <a:ea typeface="Hoefler Text"/>
        <a:cs typeface="Hoefler Text"/>
        <a:sym typeface="Hoefler Text"/>
      </a:defRPr>
    </a:lvl1pPr>
    <a:lvl2pPr marL="228600" indent="228600" algn="l" defTabSz="584200" rtl="0" fontAlgn="base">
      <a:spcBef>
        <a:spcPct val="0"/>
      </a:spcBef>
      <a:spcAft>
        <a:spcPct val="0"/>
      </a:spcAft>
      <a:defRPr sz="4000" i="1" kern="1200">
        <a:solidFill>
          <a:srgbClr val="86837F"/>
        </a:solidFill>
        <a:latin typeface="Hoefler Text"/>
        <a:ea typeface="Hoefler Text"/>
        <a:cs typeface="Hoefler Text"/>
        <a:sym typeface="Hoefler Text"/>
      </a:defRPr>
    </a:lvl2pPr>
    <a:lvl3pPr marL="457200" indent="457200" algn="l" defTabSz="584200" rtl="0" fontAlgn="base">
      <a:spcBef>
        <a:spcPct val="0"/>
      </a:spcBef>
      <a:spcAft>
        <a:spcPct val="0"/>
      </a:spcAft>
      <a:defRPr sz="4000" i="1" kern="1200">
        <a:solidFill>
          <a:srgbClr val="86837F"/>
        </a:solidFill>
        <a:latin typeface="Hoefler Text"/>
        <a:ea typeface="Hoefler Text"/>
        <a:cs typeface="Hoefler Text"/>
        <a:sym typeface="Hoefler Text"/>
      </a:defRPr>
    </a:lvl3pPr>
    <a:lvl4pPr marL="685800" indent="685800" algn="l" defTabSz="584200" rtl="0" fontAlgn="base">
      <a:spcBef>
        <a:spcPct val="0"/>
      </a:spcBef>
      <a:spcAft>
        <a:spcPct val="0"/>
      </a:spcAft>
      <a:defRPr sz="4000" i="1" kern="1200">
        <a:solidFill>
          <a:srgbClr val="86837F"/>
        </a:solidFill>
        <a:latin typeface="Hoefler Text"/>
        <a:ea typeface="Hoefler Text"/>
        <a:cs typeface="Hoefler Text"/>
        <a:sym typeface="Hoefler Text"/>
      </a:defRPr>
    </a:lvl4pPr>
    <a:lvl5pPr marL="914400" indent="914400" algn="l" defTabSz="584200" rtl="0" fontAlgn="base">
      <a:spcBef>
        <a:spcPct val="0"/>
      </a:spcBef>
      <a:spcAft>
        <a:spcPct val="0"/>
      </a:spcAft>
      <a:defRPr sz="4000" i="1" kern="1200">
        <a:solidFill>
          <a:srgbClr val="86837F"/>
        </a:solidFill>
        <a:latin typeface="Hoefler Text"/>
        <a:ea typeface="Hoefler Text"/>
        <a:cs typeface="Hoefler Text"/>
        <a:sym typeface="Hoefler Text"/>
      </a:defRPr>
    </a:lvl5pPr>
    <a:lvl6pPr marL="2286000" algn="l" defTabSz="914400" rtl="0" eaLnBrk="1" latinLnBrk="0" hangingPunct="1">
      <a:defRPr sz="4000" i="1" kern="1200">
        <a:solidFill>
          <a:srgbClr val="86837F"/>
        </a:solidFill>
        <a:latin typeface="Hoefler Text"/>
        <a:ea typeface="Hoefler Text"/>
        <a:cs typeface="Hoefler Text"/>
        <a:sym typeface="Hoefler Text"/>
      </a:defRPr>
    </a:lvl6pPr>
    <a:lvl7pPr marL="2743200" algn="l" defTabSz="914400" rtl="0" eaLnBrk="1" latinLnBrk="0" hangingPunct="1">
      <a:defRPr sz="4000" i="1" kern="1200">
        <a:solidFill>
          <a:srgbClr val="86837F"/>
        </a:solidFill>
        <a:latin typeface="Hoefler Text"/>
        <a:ea typeface="Hoefler Text"/>
        <a:cs typeface="Hoefler Text"/>
        <a:sym typeface="Hoefler Text"/>
      </a:defRPr>
    </a:lvl7pPr>
    <a:lvl8pPr marL="3200400" algn="l" defTabSz="914400" rtl="0" eaLnBrk="1" latinLnBrk="0" hangingPunct="1">
      <a:defRPr sz="4000" i="1" kern="1200">
        <a:solidFill>
          <a:srgbClr val="86837F"/>
        </a:solidFill>
        <a:latin typeface="Hoefler Text"/>
        <a:ea typeface="Hoefler Text"/>
        <a:cs typeface="Hoefler Text"/>
        <a:sym typeface="Hoefler Text"/>
      </a:defRPr>
    </a:lvl8pPr>
    <a:lvl9pPr marL="3657600" algn="l" defTabSz="914400" rtl="0" eaLnBrk="1" latinLnBrk="0" hangingPunct="1">
      <a:defRPr sz="4000" i="1" kern="1200">
        <a:solidFill>
          <a:srgbClr val="86837F"/>
        </a:solidFill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009999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2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noProof="0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noProof="0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noProof="0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noProof="0" smtClean="0">
                <a:sym typeface="Aveni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0" y="2273300"/>
            <a:ext cx="23304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2273300"/>
            <a:ext cx="683895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49300"/>
            <a:ext cx="2925762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49300"/>
            <a:ext cx="8624888" cy="796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ingBat_HD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97175" y="5264150"/>
            <a:ext cx="74088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 ____ __ ____  _____ _____ _____</a:t>
            </a:r>
          </a:p>
        </p:txBody>
      </p:sp>
      <p:sp>
        <p:nvSpPr>
          <p:cNvPr id="3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alt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alt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altLang="en-US" smtClean="0">
                <a:sym typeface="Hoefler Tex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eaLnBrk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/>
        </a:defRPr>
      </a:lvl1pPr>
      <a:lvl2pPr marL="228600" algn="l" defTabSz="584200" rtl="0" eaLnBrk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/>
        </a:defRPr>
      </a:lvl2pPr>
      <a:lvl3pPr marL="457200" algn="l" defTabSz="584200" rtl="0" eaLnBrk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/>
        </a:defRPr>
      </a:lvl3pPr>
      <a:lvl4pPr marL="685800" algn="l" defTabSz="584200" rtl="0" eaLnBrk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/>
        </a:defRPr>
      </a:lvl4pPr>
      <a:lvl5pPr marL="914400" algn="l" defTabSz="584200" rtl="0" eaLnBrk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eaLnBrk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/>
        </a:defRPr>
      </a:lvl1pPr>
      <a:lvl2pPr marL="228600" algn="l" defTabSz="584200" rtl="0" eaLnBrk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/>
        </a:defRPr>
      </a:lvl2pPr>
      <a:lvl3pPr marL="457200" algn="l" defTabSz="584200" rtl="0" eaLnBrk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/>
        </a:defRPr>
      </a:lvl3pPr>
      <a:lvl4pPr marL="685800" algn="l" defTabSz="584200" rtl="0" eaLnBrk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/>
        </a:defRPr>
      </a:lvl4pPr>
      <a:lvl5pPr marL="914400" algn="l" defTabSz="584200" rtl="0" eaLnBrk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 eaLnBrk="1">
              <a:spcBef>
                <a:spcPct val="0"/>
              </a:spcBef>
              <a:defRPr/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</a:t>
            </a:r>
            <a:endParaRPr lang="en-US" altLang="en-US" dirty="0">
              <a:sym typeface="Hoefler Text" charset="0"/>
            </a:endParaRPr>
          </a:p>
        </p:txBody>
      </p:sp>
      <p:pic>
        <p:nvPicPr>
          <p:cNvPr id="26626" name="Picture 2" descr="Romans - book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pPr eaLnBrk="1">
              <a:defRPr/>
            </a:pPr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9:19-24</a:t>
            </a:r>
            <a:endParaRPr lang="en-US" altLang="en-US" dirty="0">
              <a:sym typeface="Hoefler Text" charset="0"/>
            </a:endParaRPr>
          </a:p>
        </p:txBody>
      </p:sp>
      <p:sp>
        <p:nvSpPr>
          <p:cNvPr id="27650" name="AutoShape 2"/>
          <p:cNvSpPr>
            <a:spLocks/>
          </p:cNvSpPr>
          <p:nvPr/>
        </p:nvSpPr>
        <p:spPr bwMode="auto">
          <a:xfrm>
            <a:off x="711200" y="2895600"/>
            <a:ext cx="11658600" cy="5715000"/>
          </a:xfrm>
          <a:custGeom>
            <a:avLst/>
            <a:gdLst>
              <a:gd name="T0" fmla="*/ 5829300 w 21600"/>
              <a:gd name="T1" fmla="*/ 2857500 h 21600"/>
              <a:gd name="T2" fmla="*/ 5829300 w 21600"/>
              <a:gd name="T3" fmla="*/ 2857500 h 21600"/>
              <a:gd name="T4" fmla="*/ 5829300 w 21600"/>
              <a:gd name="T5" fmla="*/ 2857500 h 21600"/>
              <a:gd name="T6" fmla="*/ 5829300 w 21600"/>
              <a:gd name="T7" fmla="*/ 2857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defTabSz="457200" hangingPunct="0"/>
            <a:r>
              <a:rPr lang="en-US" sz="3400" b="1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19 </a:t>
            </a:r>
            <a:r>
              <a:rPr lang="en-US" sz="34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 will say to me then, “Why does He still find fault? For who has resisted His will?” </a:t>
            </a:r>
            <a:r>
              <a:rPr lang="en-US" sz="3400" b="1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20 </a:t>
            </a:r>
            <a:r>
              <a:rPr lang="en-US" sz="34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 indeed, O man, who are you to reply against God? Will the thing formed say to him who formed </a:t>
            </a:r>
            <a:r>
              <a:rPr lang="en-US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34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“Why have you made me like this?” </a:t>
            </a:r>
            <a:r>
              <a:rPr lang="en-US" sz="3400" b="1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21 </a:t>
            </a:r>
            <a:r>
              <a:rPr lang="en-US" sz="34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Does not the potter have power over the clay, from the same lump to make one vessel for honor and another for dishonor? </a:t>
            </a:r>
            <a:r>
              <a:rPr lang="en-US" sz="3400" b="1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22 </a:t>
            </a:r>
            <a:r>
              <a:rPr lang="en-US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sz="34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if God, wanting to show His wrath and to make His power known, endured with much longsuffering the vessels of wrath prepared for destruction, </a:t>
            </a:r>
            <a:r>
              <a:rPr lang="en-US" sz="3400" b="1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23 </a:t>
            </a:r>
            <a:r>
              <a:rPr lang="en-US" sz="34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that He might make known the riches of His glory on the vessels of mercy, which He had prepared beforehand for glory, </a:t>
            </a:r>
            <a:r>
              <a:rPr lang="en-US" sz="3400" b="1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24 </a:t>
            </a:r>
            <a:r>
              <a:rPr lang="en-US" sz="34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 us whom He called, not of the Jews only, but also of the Gentiles?</a:t>
            </a:r>
          </a:p>
          <a:p>
            <a:pPr defTabSz="457200" hangingPunct="0">
              <a:lnSpc>
                <a:spcPct val="95000"/>
              </a:lnSpc>
            </a:pPr>
            <a:endParaRPr lang="en-US" sz="3300" i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pPr eaLnBrk="1">
              <a:defRPr/>
            </a:pPr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9:25-29</a:t>
            </a:r>
            <a:endParaRPr lang="en-US" altLang="en-US" dirty="0">
              <a:sym typeface="Hoefler Text" charset="0"/>
            </a:endParaRPr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895600"/>
            <a:ext cx="11658600" cy="609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50800" tIns="50800" rIns="50800" bIns="50800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hangingPunct="0">
              <a:defRPr/>
            </a:pP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He says also in Hosea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will call them My people, who were not My people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 beloved, who was not beloved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330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Hosea 2:23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“And it shall come to pass in the place where it was said to them,</a:t>
            </a:r>
            <a:b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‘You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My people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,’ There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shall be called sons of the living God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Hosea </a:t>
            </a:r>
            <a:r>
              <a:rPr lang="en-US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1:10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Isaiah also cries out concerning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hangingPunct="0">
              <a:defRPr/>
            </a:pP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“Though the number of the children of Israel be as the sand of the sea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remnant will be saved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He will finish the work and cut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short in righteousness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because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</a:t>
            </a:r>
            <a:r>
              <a:rPr lang="en-US" sz="3300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will make a short work upon the earth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Isaiah 10:22-23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33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as Isaiah said before:</a:t>
            </a:r>
          </a:p>
          <a:p>
            <a:pPr hangingPunct="0">
              <a:defRPr/>
            </a:pP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“Unless the L</a:t>
            </a:r>
            <a:r>
              <a:rPr lang="en-US" sz="3300" i="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</a:t>
            </a:r>
            <a:r>
              <a:rPr lang="en-US" sz="330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Sabaoth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had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left us a seed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would have become like Sodom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would have been made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like Gomorrah.” 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Isaiah 1:9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en-US" sz="28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>
              <a:lnSpc>
                <a:spcPct val="95000"/>
              </a:lnSpc>
              <a:defRPr/>
            </a:pPr>
            <a:endParaRPr lang="en-US" sz="3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762000"/>
            <a:ext cx="10464800" cy="1651000"/>
          </a:xfrm>
        </p:spPr>
        <p:txBody>
          <a:bodyPr/>
          <a:lstStyle/>
          <a:p>
            <a:pPr eaLnBrk="1">
              <a:defRPr/>
            </a:pPr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9:30-33</a:t>
            </a:r>
            <a:endParaRPr lang="en-US" altLang="en-US" dirty="0">
              <a:sym typeface="Hoefler Text" charset="0"/>
            </a:endParaRPr>
          </a:p>
        </p:txBody>
      </p:sp>
      <p:sp>
        <p:nvSpPr>
          <p:cNvPr id="29698" name="AutoShape 2"/>
          <p:cNvSpPr>
            <a:spLocks/>
          </p:cNvSpPr>
          <p:nvPr/>
        </p:nvSpPr>
        <p:spPr bwMode="auto">
          <a:xfrm>
            <a:off x="939800" y="2971800"/>
            <a:ext cx="11201400" cy="5715000"/>
          </a:xfrm>
          <a:custGeom>
            <a:avLst/>
            <a:gdLst>
              <a:gd name="T0" fmla="*/ 5600700 w 21600"/>
              <a:gd name="T1" fmla="*/ 2857500 h 21600"/>
              <a:gd name="T2" fmla="*/ 5600700 w 21600"/>
              <a:gd name="T3" fmla="*/ 2857500 h 21600"/>
              <a:gd name="T4" fmla="*/ 5600700 w 21600"/>
              <a:gd name="T5" fmla="*/ 2857500 h 21600"/>
              <a:gd name="T6" fmla="*/ 5600700 w 21600"/>
              <a:gd name="T7" fmla="*/ 28575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defTabSz="457200" hangingPunct="0"/>
            <a:r>
              <a:rPr lang="en-US" sz="3600" b="1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30 </a:t>
            </a:r>
            <a:r>
              <a:rPr lang="en-US" sz="36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 shall we say then? That Gentiles, who did not pursue righteousness, have attained to righteousness, even the righteousness of faith; </a:t>
            </a:r>
            <a:r>
              <a:rPr lang="en-US" sz="3600" b="1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31 </a:t>
            </a:r>
            <a:r>
              <a:rPr lang="en-US" sz="36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 Israel, pursuing the law of righteousness, has not attained to the law of righteousness. </a:t>
            </a:r>
            <a:r>
              <a:rPr lang="en-US" sz="3600" b="1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32 </a:t>
            </a:r>
            <a:r>
              <a:rPr lang="en-US" sz="36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Why? Because 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 did</a:t>
            </a:r>
            <a:r>
              <a:rPr lang="en-US" sz="36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not 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seek it</a:t>
            </a:r>
            <a:r>
              <a:rPr lang="en-US" sz="36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by faith, but as it were, by the works of the law. For they stumbled at that stumbling stone. </a:t>
            </a:r>
            <a:r>
              <a:rPr lang="en-US" sz="3600" b="1" i="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33 </a:t>
            </a:r>
            <a:r>
              <a:rPr lang="en-US" sz="36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it is written: “Behold, I lay in Zion a stumbling stone and rock of offense, And whoever believes on Him will not be put to shame.” </a:t>
            </a:r>
            <a:r>
              <a:rPr lang="en-US" sz="28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b="1" i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Isaiah 8:14</a:t>
            </a:r>
            <a:r>
              <a:rPr lang="en-US" sz="28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i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28:16</a:t>
            </a:r>
            <a:r>
              <a:rPr lang="en-US" sz="28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FFFFFF"/>
      </a:accent3>
      <a:accent4>
        <a:srgbClr val="000000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17866</TotalTime>
  <Words>387</Words>
  <Application>Microsoft Office PowerPoint</Application>
  <PresentationFormat>Custom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Hoefler Text</vt:lpstr>
      <vt:lpstr>Arial</vt:lpstr>
      <vt:lpstr>Avenir</vt:lpstr>
      <vt:lpstr>Times New Roman</vt:lpstr>
      <vt:lpstr>Office Theme</vt:lpstr>
      <vt:lpstr>Office Theme</vt:lpstr>
      <vt:lpstr>Slide 1</vt:lpstr>
      <vt:lpstr>Romans 9:19-24</vt:lpstr>
      <vt:lpstr>Romans 9:25-29</vt:lpstr>
      <vt:lpstr>Romans 9:30-33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Randy Garrett</cp:lastModifiedBy>
  <cp:revision>62</cp:revision>
  <dcterms:modified xsi:type="dcterms:W3CDTF">2014-07-13T13:36:13Z</dcterms:modified>
</cp:coreProperties>
</file>