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 id="2147483650" r:id="rId2"/>
  </p:sldMasterIdLst>
  <p:notesMasterIdLst>
    <p:notesMasterId r:id="rId13"/>
  </p:notesMasterIdLst>
  <p:sldIdLst>
    <p:sldId id="312" r:id="rId3"/>
    <p:sldId id="314" r:id="rId4"/>
    <p:sldId id="315" r:id="rId5"/>
    <p:sldId id="316" r:id="rId6"/>
    <p:sldId id="313" r:id="rId7"/>
    <p:sldId id="317" r:id="rId8"/>
    <p:sldId id="318" r:id="rId9"/>
    <p:sldId id="319" r:id="rId10"/>
    <p:sldId id="320" r:id="rId11"/>
    <p:sldId id="321" r:id="rId12"/>
  </p:sldIdLst>
  <p:sldSz cx="13004800" cy="9753600"/>
  <p:notesSz cx="6858000" cy="9144000"/>
  <p:defaultTextStyle>
    <a:defPPr>
      <a:defRPr lang="en-US"/>
    </a:defPPr>
    <a:lvl1pPr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1pPr>
    <a:lvl2pPr marL="2286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2pPr>
    <a:lvl3pPr marL="4572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3pPr>
    <a:lvl4pPr marL="6858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4pPr>
    <a:lvl5pPr marL="9144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5pPr>
    <a:lvl6pPr marL="22860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6pPr>
    <a:lvl7pPr marL="27432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7pPr>
    <a:lvl8pPr marL="32004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8pPr>
    <a:lvl9pPr marL="36576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9999"/>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266" y="-72"/>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2"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sym typeface="Avenir" charset="0"/>
              </a:rPr>
              <a:t>Click to edit Master text styles</a:t>
            </a:r>
          </a:p>
          <a:p>
            <a:pPr lvl="1"/>
            <a:r>
              <a:rPr lang="en-US" altLang="en-US" smtClean="0">
                <a:sym typeface="Avenir" charset="0"/>
              </a:rPr>
              <a:t>Second level</a:t>
            </a:r>
          </a:p>
          <a:p>
            <a:pPr lvl="2"/>
            <a:r>
              <a:rPr lang="en-US" altLang="en-US" smtClean="0">
                <a:sym typeface="Avenir" charset="0"/>
              </a:rPr>
              <a:t>Third level</a:t>
            </a:r>
          </a:p>
          <a:p>
            <a:pPr lvl="3"/>
            <a:r>
              <a:rPr lang="en-US" altLang="en-US" smtClean="0">
                <a:sym typeface="Avenir" charset="0"/>
              </a:rPr>
              <a:t>Fourth level</a:t>
            </a:r>
          </a:p>
          <a:p>
            <a:pPr lvl="4"/>
            <a:r>
              <a:rPr lang="en-US" altLang="en-US" smtClean="0">
                <a:sym typeface="Avenir" charset="0"/>
              </a:rPr>
              <a:t>Fifth level</a:t>
            </a:r>
          </a:p>
        </p:txBody>
      </p:sp>
    </p:spTree>
    <p:extLst>
      <p:ext uri="{BB962C8B-B14F-4D97-AF65-F5344CB8AC3E}">
        <p14:creationId xmlns:p14="http://schemas.microsoft.com/office/powerpoint/2010/main" val="1522789158"/>
      </p:ext>
    </p:extLst>
  </p:cSld>
  <p:clrMap bg1="lt1" tx1="dk1" bg2="lt2" tx2="dk2" accent1="accent1" accent2="accent2" accent3="accent3" accent4="accent4" accent5="accent5" accent6="accent6" hlink="hlink" folHlink="folHlink"/>
  <p:notesStyle>
    <a:lvl1pPr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1pPr>
    <a:lvl2pPr marL="2286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2pPr>
    <a:lvl3pPr marL="4572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3pPr>
    <a:lvl4pPr marL="6858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4pPr>
    <a:lvl5pPr marL="9144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80228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817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2850" y="2273300"/>
            <a:ext cx="2330450" cy="5041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41500" y="2273300"/>
            <a:ext cx="6838950" cy="504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185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40236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8265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69505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2632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9692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13843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597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68660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7234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05699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0738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749300"/>
            <a:ext cx="2925762" cy="7962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749300"/>
            <a:ext cx="8624888" cy="7962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93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42130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41500" y="5905500"/>
            <a:ext cx="4584700" cy="140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905500"/>
            <a:ext cx="4584700" cy="140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6649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22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258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659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98156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4052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5" name="Picture 1" descr="DingBat_HD.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797175" y="5264150"/>
            <a:ext cx="7408863"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6" name="Rectangle 2"/>
          <p:cNvSpPr>
            <a:spLocks noGrp="1"/>
          </p:cNvSpPr>
          <p:nvPr>
            <p:ph type="title"/>
          </p:nvPr>
        </p:nvSpPr>
        <p:spPr bwMode="auto">
          <a:xfrm>
            <a:off x="1841500" y="2273300"/>
            <a:ext cx="9321800" cy="281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altLang="en-US" smtClean="0">
                <a:sym typeface="Hoefler Text" charset="0"/>
              </a:rPr>
              <a:t>Click to edit Master title style</a:t>
            </a:r>
          </a:p>
        </p:txBody>
      </p:sp>
      <p:sp>
        <p:nvSpPr>
          <p:cNvPr id="1027" name="Rectangle 3"/>
          <p:cNvSpPr>
            <a:spLocks noGrp="1"/>
          </p:cNvSpPr>
          <p:nvPr>
            <p:ph type="body" idx="1"/>
          </p:nvPr>
        </p:nvSpPr>
        <p:spPr bwMode="auto">
          <a:xfrm>
            <a:off x="1841500" y="5905500"/>
            <a:ext cx="9321800" cy="1409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smtClean="0">
                <a:sym typeface="Hoefler Text" charset="0"/>
              </a:rPr>
              <a:t>Click to edit Master text styles</a:t>
            </a:r>
          </a:p>
          <a:p>
            <a:pPr lvl="1"/>
            <a:r>
              <a:rPr lang="en-US" altLang="en-US" smtClean="0">
                <a:sym typeface="Hoefler Text" charset="0"/>
              </a:rPr>
              <a:t>Second level</a:t>
            </a:r>
          </a:p>
          <a:p>
            <a:pPr lvl="2"/>
            <a:r>
              <a:rPr lang="en-US" altLang="en-US" smtClean="0">
                <a:sym typeface="Hoefler Text" charset="0"/>
              </a:rPr>
              <a:t>Third level</a:t>
            </a:r>
          </a:p>
          <a:p>
            <a:pPr lvl="3"/>
            <a:r>
              <a:rPr lang="en-US" altLang="en-US" smtClean="0">
                <a:sym typeface="Hoefler Text" charset="0"/>
              </a:rPr>
              <a:t>Fourth level</a:t>
            </a:r>
          </a:p>
          <a:p>
            <a:pPr lvl="4"/>
            <a:r>
              <a:rPr lang="en-US" altLang="en-US" smtClean="0">
                <a:sym typeface="Hoefler Text" charset="0"/>
              </a:rPr>
              <a:t>Fifth level</a:t>
            </a: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mj-lt"/>
          <a:ea typeface="+mj-ea"/>
          <a:cs typeface="+mj-cs"/>
          <a:sym typeface="Hoefler Text" charset="0"/>
        </a:defRPr>
      </a:lvl1pPr>
      <a:lvl2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4572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9144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13716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18288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9pPr>
    </p:titleStyle>
    <p:bodyStyle>
      <a:lvl1pPr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1pPr>
      <a:lvl2pPr marL="228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2pPr>
      <a:lvl3pPr marL="457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3pPr>
      <a:lvl4pPr marL="685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4pPr>
      <a:lvl5pPr marL="9144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5pPr>
      <a:lvl6pPr marL="1371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6pPr>
      <a:lvl7pPr marL="1828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7pPr>
      <a:lvl8pPr marL="22860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8pPr>
      <a:lvl9pPr marL="2743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p:cNvSpPr>
          <p:nvPr>
            <p:ph type="title"/>
          </p:nvPr>
        </p:nvSpPr>
        <p:spPr bwMode="auto">
          <a:xfrm>
            <a:off x="1270000" y="749300"/>
            <a:ext cx="10464800" cy="165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smtClean="0">
                <a:sym typeface="Hoefler Text" charset="0"/>
              </a:rPr>
              <a:t>Click to edit Master title style</a:t>
            </a:r>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mj-lt"/>
          <a:ea typeface="+mj-ea"/>
          <a:cs typeface="+mj-cs"/>
          <a:sym typeface="Hoefler Text" charset="0"/>
        </a:defRPr>
      </a:lvl1pPr>
      <a:lvl2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4572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9144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13716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18288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9pPr>
    </p:titleStyle>
    <p:bodyStyle>
      <a:lvl1pPr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1pPr>
      <a:lvl2pPr marL="228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2pPr>
      <a:lvl3pPr marL="457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3pPr>
      <a:lvl4pPr marL="685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4pPr>
      <a:lvl5pPr marL="9144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5pPr>
      <a:lvl6pPr marL="1371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6pPr>
      <a:lvl7pPr marL="1828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7pPr>
      <a:lvl8pPr marL="22860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8pPr>
      <a:lvl9pPr marL="2743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body" idx="1"/>
          </p:nvPr>
        </p:nvSpPr>
        <p:spPr>
          <a:xfrm>
            <a:off x="2616200" y="5748338"/>
            <a:ext cx="7770813" cy="2249487"/>
          </a:xfrm>
        </p:spPr>
        <p:txBody>
          <a:bodyPr anchor="ctr"/>
          <a:lstStyle/>
          <a:p>
            <a:pPr algn="ctr">
              <a:spcBef>
                <a:spcPct val="0"/>
              </a:spcBef>
            </a:pPr>
            <a:r>
              <a:rPr lang="en-US" altLang="en-US" sz="6600" b="1" dirty="0">
                <a:solidFill>
                  <a:srgbClr val="C8AF7B"/>
                </a:solidFill>
                <a:latin typeface="Times New Roman" pitchFamily="18" charset="0"/>
                <a:cs typeface="Times New Roman" pitchFamily="18" charset="0"/>
                <a:sym typeface="Times New Roman" pitchFamily="18" charset="0"/>
              </a:rPr>
              <a:t>Romans </a:t>
            </a:r>
            <a:r>
              <a:rPr lang="en-US" altLang="en-US" sz="6600" b="1" dirty="0" smtClean="0">
                <a:solidFill>
                  <a:srgbClr val="C8AF7B"/>
                </a:solidFill>
                <a:latin typeface="Times New Roman" pitchFamily="18" charset="0"/>
                <a:cs typeface="Times New Roman" pitchFamily="18" charset="0"/>
                <a:sym typeface="Times New Roman" pitchFamily="18" charset="0"/>
              </a:rPr>
              <a:t>10</a:t>
            </a:r>
            <a:endParaRPr lang="en-US" altLang="en-US" dirty="0"/>
          </a:p>
        </p:txBody>
      </p:sp>
      <p:pic>
        <p:nvPicPr>
          <p:cNvPr id="10242" name="Picture 2" descr="Romans - book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6738" y="1543050"/>
            <a:ext cx="9329737" cy="371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94462974"/>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1270000" y="762000"/>
            <a:ext cx="10464800" cy="1651000"/>
          </a:xfrm>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11:33-36</a:t>
            </a:r>
            <a:endParaRPr lang="en-US" altLang="en-US" dirty="0"/>
          </a:p>
        </p:txBody>
      </p:sp>
      <p:sp>
        <p:nvSpPr>
          <p:cNvPr id="14338" name="AutoShape 2"/>
          <p:cNvSpPr>
            <a:spLocks/>
          </p:cNvSpPr>
          <p:nvPr/>
        </p:nvSpPr>
        <p:spPr bwMode="auto">
          <a:xfrm>
            <a:off x="1016000" y="2895600"/>
            <a:ext cx="11277600" cy="609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r>
              <a:rPr lang="en-US" sz="3600" b="1" i="0" baseline="30000" dirty="0">
                <a:solidFill>
                  <a:srgbClr val="000000"/>
                </a:solidFill>
                <a:effectLst/>
                <a:latin typeface="Times New Roman" panose="02020603050405020304" pitchFamily="18" charset="0"/>
                <a:cs typeface="Times New Roman" panose="02020603050405020304" pitchFamily="18" charset="0"/>
              </a:rPr>
              <a:t>33 </a:t>
            </a:r>
            <a:r>
              <a:rPr lang="en-US" sz="3600" i="0" dirty="0">
                <a:solidFill>
                  <a:srgbClr val="000000"/>
                </a:solidFill>
                <a:effectLst/>
                <a:latin typeface="Times New Roman" panose="02020603050405020304" pitchFamily="18" charset="0"/>
                <a:cs typeface="Times New Roman" panose="02020603050405020304" pitchFamily="18" charset="0"/>
              </a:rPr>
              <a:t>Oh, the depth of the riches both of the wisdom and knowledge of God! How unsearchable </a:t>
            </a:r>
            <a:r>
              <a:rPr lang="en-US" sz="3600" dirty="0">
                <a:solidFill>
                  <a:srgbClr val="000000"/>
                </a:solidFill>
                <a:effectLst/>
                <a:latin typeface="Times New Roman" panose="02020603050405020304" pitchFamily="18" charset="0"/>
                <a:cs typeface="Times New Roman" panose="02020603050405020304" pitchFamily="18" charset="0"/>
              </a:rPr>
              <a:t>are</a:t>
            </a:r>
            <a:r>
              <a:rPr lang="en-US" sz="3600" i="0" dirty="0">
                <a:solidFill>
                  <a:srgbClr val="000000"/>
                </a:solidFill>
                <a:effectLst/>
                <a:latin typeface="Times New Roman" panose="02020603050405020304" pitchFamily="18" charset="0"/>
                <a:cs typeface="Times New Roman" panose="02020603050405020304" pitchFamily="18" charset="0"/>
              </a:rPr>
              <a:t> His judgments and His ways past finding out</a:t>
            </a:r>
            <a:r>
              <a:rPr lang="en-US" sz="3600" i="0" dirty="0" smtClean="0">
                <a:solidFill>
                  <a:srgbClr val="000000"/>
                </a:solidFill>
                <a:effectLst/>
                <a:latin typeface="Times New Roman" panose="02020603050405020304" pitchFamily="18" charset="0"/>
                <a:cs typeface="Times New Roman" panose="02020603050405020304" pitchFamily="18" charset="0"/>
              </a:rPr>
              <a:t>! </a:t>
            </a:r>
            <a:r>
              <a:rPr lang="en-US" sz="3600" b="1" i="0" baseline="30000" dirty="0" smtClean="0">
                <a:solidFill>
                  <a:srgbClr val="000000"/>
                </a:solidFill>
                <a:effectLst/>
                <a:latin typeface="Times New Roman" panose="02020603050405020304" pitchFamily="18" charset="0"/>
                <a:cs typeface="Times New Roman" panose="02020603050405020304" pitchFamily="18" charset="0"/>
              </a:rPr>
              <a:t>34</a:t>
            </a:r>
            <a:r>
              <a:rPr lang="en-US" sz="3600" b="1" i="0" baseline="30000" dirty="0">
                <a:solidFill>
                  <a:srgbClr val="000000"/>
                </a:solidFill>
                <a:effectLst/>
                <a:latin typeface="Times New Roman" panose="02020603050405020304" pitchFamily="18" charset="0"/>
                <a:cs typeface="Times New Roman" panose="02020603050405020304" pitchFamily="18" charset="0"/>
              </a:rPr>
              <a:t> </a:t>
            </a:r>
            <a:r>
              <a:rPr lang="en-US" sz="3600" i="0" dirty="0">
                <a:solidFill>
                  <a:srgbClr val="000000"/>
                </a:solidFill>
                <a:effectLst/>
                <a:latin typeface="Times New Roman" panose="02020603050405020304" pitchFamily="18" charset="0"/>
                <a:cs typeface="Times New Roman" panose="02020603050405020304" pitchFamily="18" charset="0"/>
              </a:rPr>
              <a:t>“For who has known the mind of the </a:t>
            </a:r>
            <a:r>
              <a:rPr lang="en-US" sz="3600" i="0" cap="small" dirty="0">
                <a:solidFill>
                  <a:srgbClr val="000000"/>
                </a:solidFill>
                <a:effectLst/>
                <a:latin typeface="Times New Roman" panose="02020603050405020304" pitchFamily="18" charset="0"/>
                <a:cs typeface="Times New Roman" panose="02020603050405020304" pitchFamily="18" charset="0"/>
              </a:rPr>
              <a:t>Lord</a:t>
            </a:r>
            <a:r>
              <a:rPr lang="en-US" sz="3600" i="0" dirty="0" smtClean="0">
                <a:solidFill>
                  <a:srgbClr val="000000"/>
                </a:solidFill>
                <a:effectLst/>
                <a:latin typeface="Times New Roman" panose="02020603050405020304" pitchFamily="18" charset="0"/>
                <a:cs typeface="Times New Roman" panose="02020603050405020304" pitchFamily="18" charset="0"/>
              </a:rPr>
              <a:t>? Or </a:t>
            </a:r>
            <a:r>
              <a:rPr lang="en-US" sz="3600" i="0" dirty="0">
                <a:solidFill>
                  <a:srgbClr val="000000"/>
                </a:solidFill>
                <a:effectLst/>
                <a:latin typeface="Times New Roman" panose="02020603050405020304" pitchFamily="18" charset="0"/>
                <a:cs typeface="Times New Roman" panose="02020603050405020304" pitchFamily="18" charset="0"/>
              </a:rPr>
              <a:t>who has become His counselor</a:t>
            </a:r>
            <a:r>
              <a:rPr lang="en-US" sz="3600" i="0" dirty="0" smtClean="0">
                <a:solidFill>
                  <a:srgbClr val="000000"/>
                </a:solidFill>
                <a:effectLst/>
                <a:latin typeface="Times New Roman" panose="02020603050405020304" pitchFamily="18" charset="0"/>
                <a:cs typeface="Times New Roman" panose="02020603050405020304" pitchFamily="18" charset="0"/>
              </a:rPr>
              <a:t>?”</a:t>
            </a:r>
            <a:r>
              <a:rPr lang="en-US" sz="3600" i="0" dirty="0">
                <a:solidFill>
                  <a:srgbClr val="000000"/>
                </a:solidFill>
                <a:effectLst/>
                <a:latin typeface="Times New Roman" panose="02020603050405020304" pitchFamily="18" charset="0"/>
                <a:cs typeface="Times New Roman" panose="02020603050405020304" pitchFamily="18" charset="0"/>
              </a:rPr>
              <a:t/>
            </a:r>
            <a:br>
              <a:rPr lang="en-US" sz="3600" i="0" dirty="0">
                <a:solidFill>
                  <a:srgbClr val="000000"/>
                </a:solidFill>
                <a:effectLst/>
                <a:latin typeface="Times New Roman" panose="02020603050405020304" pitchFamily="18" charset="0"/>
                <a:cs typeface="Times New Roman" panose="02020603050405020304" pitchFamily="18" charset="0"/>
              </a:rPr>
            </a:br>
            <a:r>
              <a:rPr lang="en-US" sz="3600" b="1" i="0" baseline="30000" dirty="0">
                <a:solidFill>
                  <a:srgbClr val="000000"/>
                </a:solidFill>
                <a:effectLst/>
                <a:latin typeface="Times New Roman" panose="02020603050405020304" pitchFamily="18" charset="0"/>
                <a:cs typeface="Times New Roman" panose="02020603050405020304" pitchFamily="18" charset="0"/>
              </a:rPr>
              <a:t>35 </a:t>
            </a:r>
            <a:r>
              <a:rPr lang="en-US" sz="3600" i="0" dirty="0">
                <a:solidFill>
                  <a:srgbClr val="000000"/>
                </a:solidFill>
                <a:effectLst/>
                <a:latin typeface="Times New Roman" panose="02020603050405020304" pitchFamily="18" charset="0"/>
                <a:cs typeface="Times New Roman" panose="02020603050405020304" pitchFamily="18" charset="0"/>
              </a:rPr>
              <a:t>“Or who has first given to </a:t>
            </a:r>
            <a:r>
              <a:rPr lang="en-US" sz="3600" i="0" dirty="0" smtClean="0">
                <a:solidFill>
                  <a:srgbClr val="000000"/>
                </a:solidFill>
                <a:effectLst/>
                <a:latin typeface="Times New Roman" panose="02020603050405020304" pitchFamily="18" charset="0"/>
                <a:cs typeface="Times New Roman" panose="02020603050405020304" pitchFamily="18" charset="0"/>
              </a:rPr>
              <a:t>Him and </a:t>
            </a:r>
            <a:r>
              <a:rPr lang="en-US" sz="3600" i="0" dirty="0">
                <a:solidFill>
                  <a:srgbClr val="000000"/>
                </a:solidFill>
                <a:effectLst/>
                <a:latin typeface="Times New Roman" panose="02020603050405020304" pitchFamily="18" charset="0"/>
                <a:cs typeface="Times New Roman" panose="02020603050405020304" pitchFamily="18" charset="0"/>
              </a:rPr>
              <a:t>it shall be repaid to him</a:t>
            </a:r>
            <a:r>
              <a:rPr lang="en-US" sz="3600" i="0" dirty="0" smtClean="0">
                <a:solidFill>
                  <a:srgbClr val="000000"/>
                </a:solidFill>
                <a:effectLst/>
                <a:latin typeface="Times New Roman" panose="02020603050405020304" pitchFamily="18" charset="0"/>
                <a:cs typeface="Times New Roman" panose="02020603050405020304" pitchFamily="18" charset="0"/>
              </a:rPr>
              <a:t>?”</a:t>
            </a:r>
            <a:r>
              <a:rPr lang="en-US" sz="3600" i="0" baseline="30000" dirty="0">
                <a:solidFill>
                  <a:srgbClr val="000000"/>
                </a:solidFill>
                <a:effectLst/>
                <a:latin typeface="Times New Roman" panose="02020603050405020304" pitchFamily="18" charset="0"/>
                <a:cs typeface="Times New Roman" panose="02020603050405020304" pitchFamily="18" charset="0"/>
              </a:rPr>
              <a:t> </a:t>
            </a:r>
            <a:r>
              <a:rPr lang="en-US" sz="3600" b="1" i="0" baseline="30000" dirty="0" smtClean="0">
                <a:solidFill>
                  <a:srgbClr val="000000"/>
                </a:solidFill>
                <a:effectLst/>
                <a:latin typeface="Times New Roman" panose="02020603050405020304" pitchFamily="18" charset="0"/>
                <a:cs typeface="Times New Roman" panose="02020603050405020304" pitchFamily="18" charset="0"/>
              </a:rPr>
              <a:t>36</a:t>
            </a:r>
            <a:r>
              <a:rPr lang="en-US" sz="3600" b="1" i="0" baseline="30000" dirty="0">
                <a:solidFill>
                  <a:srgbClr val="000000"/>
                </a:solidFill>
                <a:effectLst/>
                <a:latin typeface="Times New Roman" panose="02020603050405020304" pitchFamily="18" charset="0"/>
                <a:cs typeface="Times New Roman" panose="02020603050405020304" pitchFamily="18" charset="0"/>
              </a:rPr>
              <a:t> </a:t>
            </a:r>
            <a:r>
              <a:rPr lang="en-US" sz="3600" i="0" dirty="0">
                <a:solidFill>
                  <a:srgbClr val="000000"/>
                </a:solidFill>
                <a:effectLst/>
                <a:latin typeface="Times New Roman" panose="02020603050405020304" pitchFamily="18" charset="0"/>
                <a:cs typeface="Times New Roman" panose="02020603050405020304" pitchFamily="18" charset="0"/>
              </a:rPr>
              <a:t>For of Him and through Him and to Him </a:t>
            </a:r>
            <a:r>
              <a:rPr lang="en-US" sz="3600" dirty="0">
                <a:solidFill>
                  <a:srgbClr val="000000"/>
                </a:solidFill>
                <a:effectLst/>
                <a:latin typeface="Times New Roman" panose="02020603050405020304" pitchFamily="18" charset="0"/>
                <a:cs typeface="Times New Roman" panose="02020603050405020304" pitchFamily="18" charset="0"/>
              </a:rPr>
              <a:t>are</a:t>
            </a:r>
            <a:r>
              <a:rPr lang="en-US" sz="3600" i="0" dirty="0">
                <a:solidFill>
                  <a:srgbClr val="000000"/>
                </a:solidFill>
                <a:effectLst/>
                <a:latin typeface="Times New Roman" panose="02020603050405020304" pitchFamily="18" charset="0"/>
                <a:cs typeface="Times New Roman" panose="02020603050405020304" pitchFamily="18" charset="0"/>
              </a:rPr>
              <a:t> all things, to whom </a:t>
            </a:r>
            <a:r>
              <a:rPr lang="en-US" sz="3600" dirty="0">
                <a:solidFill>
                  <a:srgbClr val="000000"/>
                </a:solidFill>
                <a:effectLst/>
                <a:latin typeface="Times New Roman" panose="02020603050405020304" pitchFamily="18" charset="0"/>
                <a:cs typeface="Times New Roman" panose="02020603050405020304" pitchFamily="18" charset="0"/>
              </a:rPr>
              <a:t>be</a:t>
            </a:r>
            <a:r>
              <a:rPr lang="en-US" sz="3600" i="0" dirty="0">
                <a:solidFill>
                  <a:srgbClr val="000000"/>
                </a:solidFill>
                <a:effectLst/>
                <a:latin typeface="Times New Roman" panose="02020603050405020304" pitchFamily="18" charset="0"/>
                <a:cs typeface="Times New Roman" panose="02020603050405020304" pitchFamily="18" charset="0"/>
              </a:rPr>
              <a:t> glory forever. Amen.</a:t>
            </a:r>
          </a:p>
          <a:p>
            <a:pPr algn="l"/>
            <a:endParaRPr lang="en-US" sz="36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2698571"/>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1270000" y="762000"/>
            <a:ext cx="10464800" cy="1651000"/>
          </a:xfrm>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10:5-13</a:t>
            </a:r>
            <a:endParaRPr lang="en-US" altLang="en-US" dirty="0"/>
          </a:p>
        </p:txBody>
      </p:sp>
      <p:sp>
        <p:nvSpPr>
          <p:cNvPr id="14338" name="AutoShape 2"/>
          <p:cNvSpPr>
            <a:spLocks/>
          </p:cNvSpPr>
          <p:nvPr/>
        </p:nvSpPr>
        <p:spPr bwMode="auto">
          <a:xfrm>
            <a:off x="635000" y="2743200"/>
            <a:ext cx="11963400" cy="5715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lnSpc>
                <a:spcPct val="93000"/>
              </a:lnSpc>
            </a:pPr>
            <a:r>
              <a:rPr lang="en-US" sz="3200" b="1" i="0" baseline="30000" dirty="0" smtClean="0">
                <a:solidFill>
                  <a:srgbClr val="000000"/>
                </a:solidFill>
                <a:effectLst/>
                <a:latin typeface="Times New Roman" panose="02020603050405020304" pitchFamily="18" charset="0"/>
                <a:cs typeface="Times New Roman" panose="02020603050405020304" pitchFamily="18" charset="0"/>
              </a:rPr>
              <a:t>5</a:t>
            </a:r>
            <a:r>
              <a:rPr lang="en-US" sz="3200" b="1" i="0" baseline="30000" dirty="0">
                <a:solidFill>
                  <a:srgbClr val="000000"/>
                </a:solidFill>
                <a:effectLst/>
                <a:latin typeface="Times New Roman" panose="02020603050405020304" pitchFamily="18" charset="0"/>
                <a:cs typeface="Times New Roman" panose="02020603050405020304" pitchFamily="18" charset="0"/>
              </a:rPr>
              <a:t> </a:t>
            </a:r>
            <a:r>
              <a:rPr lang="en-US" sz="3200" i="0" dirty="0">
                <a:solidFill>
                  <a:srgbClr val="000000"/>
                </a:solidFill>
                <a:effectLst/>
                <a:latin typeface="Times New Roman" panose="02020603050405020304" pitchFamily="18" charset="0"/>
                <a:cs typeface="Times New Roman" panose="02020603050405020304" pitchFamily="18" charset="0"/>
              </a:rPr>
              <a:t>For Moses writes about the righteousness which is of the law, “The man who does those things shall live by them</a:t>
            </a:r>
            <a:r>
              <a:rPr lang="en-US" sz="3200" i="0" dirty="0" smtClean="0">
                <a:solidFill>
                  <a:srgbClr val="000000"/>
                </a:solidFill>
                <a:effectLst/>
                <a:latin typeface="Times New Roman" panose="02020603050405020304" pitchFamily="18" charset="0"/>
                <a:cs typeface="Times New Roman" panose="02020603050405020304" pitchFamily="18" charset="0"/>
              </a:rPr>
              <a:t>.”</a:t>
            </a:r>
            <a:r>
              <a:rPr lang="en-US" sz="3200" i="0" dirty="0">
                <a:solidFill>
                  <a:srgbClr val="000000"/>
                </a:solidFill>
                <a:effectLst/>
                <a:latin typeface="Times New Roman" panose="02020603050405020304" pitchFamily="18" charset="0"/>
                <a:cs typeface="Times New Roman" panose="02020603050405020304" pitchFamily="18" charset="0"/>
              </a:rPr>
              <a:t> </a:t>
            </a:r>
            <a:r>
              <a:rPr lang="en-US" sz="3200" b="1" i="0" baseline="30000" dirty="0">
                <a:solidFill>
                  <a:srgbClr val="000000"/>
                </a:solidFill>
                <a:effectLst/>
                <a:latin typeface="Times New Roman" panose="02020603050405020304" pitchFamily="18" charset="0"/>
                <a:cs typeface="Times New Roman" panose="02020603050405020304" pitchFamily="18" charset="0"/>
              </a:rPr>
              <a:t>6 </a:t>
            </a:r>
            <a:r>
              <a:rPr lang="en-US" sz="3200" i="0" dirty="0">
                <a:solidFill>
                  <a:srgbClr val="000000"/>
                </a:solidFill>
                <a:effectLst/>
                <a:latin typeface="Times New Roman" panose="02020603050405020304" pitchFamily="18" charset="0"/>
                <a:cs typeface="Times New Roman" panose="02020603050405020304" pitchFamily="18" charset="0"/>
              </a:rPr>
              <a:t>But the righteousness of faith speaks in this way</a:t>
            </a:r>
            <a:r>
              <a:rPr lang="en-US" sz="3200" i="0" dirty="0" smtClean="0">
                <a:solidFill>
                  <a:srgbClr val="000000"/>
                </a:solidFill>
                <a:effectLst/>
                <a:latin typeface="Times New Roman" panose="02020603050405020304" pitchFamily="18" charset="0"/>
                <a:cs typeface="Times New Roman" panose="02020603050405020304" pitchFamily="18" charset="0"/>
              </a:rPr>
              <a:t>, “</a:t>
            </a:r>
            <a:r>
              <a:rPr lang="en-US" sz="3200" i="0" dirty="0">
                <a:solidFill>
                  <a:srgbClr val="000000"/>
                </a:solidFill>
                <a:effectLst/>
                <a:latin typeface="Times New Roman" panose="02020603050405020304" pitchFamily="18" charset="0"/>
                <a:cs typeface="Times New Roman" panose="02020603050405020304" pitchFamily="18" charset="0"/>
              </a:rPr>
              <a:t>Do not say in your heart, ‘Who will ascend into heaven</a:t>
            </a:r>
            <a:r>
              <a:rPr lang="en-US" sz="3200" i="0" dirty="0" smtClean="0">
                <a:solidFill>
                  <a:srgbClr val="000000"/>
                </a:solidFill>
                <a:effectLst/>
                <a:latin typeface="Times New Roman" panose="02020603050405020304" pitchFamily="18" charset="0"/>
                <a:cs typeface="Times New Roman" panose="02020603050405020304" pitchFamily="18" charset="0"/>
              </a:rPr>
              <a:t>?’”</a:t>
            </a:r>
            <a:r>
              <a:rPr lang="en-US" sz="3200" i="0" dirty="0">
                <a:solidFill>
                  <a:srgbClr val="000000"/>
                </a:solidFill>
                <a:effectLst/>
                <a:latin typeface="Times New Roman" panose="02020603050405020304" pitchFamily="18" charset="0"/>
                <a:cs typeface="Times New Roman" panose="02020603050405020304" pitchFamily="18" charset="0"/>
              </a:rPr>
              <a:t> (that is, to bring Christ down </a:t>
            </a:r>
            <a:r>
              <a:rPr lang="en-US" sz="3200" dirty="0" smtClean="0">
                <a:solidFill>
                  <a:srgbClr val="000000"/>
                </a:solidFill>
                <a:effectLst/>
                <a:latin typeface="Times New Roman" panose="02020603050405020304" pitchFamily="18" charset="0"/>
                <a:cs typeface="Times New Roman" panose="02020603050405020304" pitchFamily="18" charset="0"/>
              </a:rPr>
              <a:t>from above</a:t>
            </a:r>
            <a:r>
              <a:rPr lang="en-US" sz="3200" i="0" dirty="0" smtClean="0">
                <a:solidFill>
                  <a:srgbClr val="000000"/>
                </a:solidFill>
                <a:effectLst/>
                <a:latin typeface="Times New Roman" panose="02020603050405020304" pitchFamily="18" charset="0"/>
                <a:cs typeface="Times New Roman" panose="02020603050405020304" pitchFamily="18" charset="0"/>
              </a:rPr>
              <a:t>) </a:t>
            </a:r>
            <a:r>
              <a:rPr lang="en-US" sz="3200" b="1" i="0" baseline="30000" dirty="0" smtClean="0">
                <a:solidFill>
                  <a:srgbClr val="000000"/>
                </a:solidFill>
                <a:effectLst/>
                <a:latin typeface="Times New Roman" panose="02020603050405020304" pitchFamily="18" charset="0"/>
                <a:cs typeface="Times New Roman" panose="02020603050405020304" pitchFamily="18" charset="0"/>
              </a:rPr>
              <a:t>7</a:t>
            </a:r>
            <a:r>
              <a:rPr lang="en-US" sz="3200" i="0" dirty="0" smtClean="0">
                <a:solidFill>
                  <a:srgbClr val="000000"/>
                </a:solidFill>
                <a:effectLst/>
                <a:latin typeface="Times New Roman" panose="02020603050405020304" pitchFamily="18" charset="0"/>
                <a:cs typeface="Times New Roman" panose="02020603050405020304" pitchFamily="18" charset="0"/>
              </a:rPr>
              <a:t> or, “‘</a:t>
            </a:r>
            <a:r>
              <a:rPr lang="en-US" sz="3200" i="0" dirty="0">
                <a:solidFill>
                  <a:srgbClr val="000000"/>
                </a:solidFill>
                <a:effectLst/>
                <a:latin typeface="Times New Roman" panose="02020603050405020304" pitchFamily="18" charset="0"/>
                <a:cs typeface="Times New Roman" panose="02020603050405020304" pitchFamily="18" charset="0"/>
              </a:rPr>
              <a:t>Who will descend into the abyss</a:t>
            </a:r>
            <a:r>
              <a:rPr lang="en-US" sz="3200" i="0" dirty="0" smtClean="0">
                <a:solidFill>
                  <a:srgbClr val="000000"/>
                </a:solidFill>
                <a:effectLst/>
                <a:latin typeface="Times New Roman" panose="02020603050405020304" pitchFamily="18" charset="0"/>
                <a:cs typeface="Times New Roman" panose="02020603050405020304" pitchFamily="18" charset="0"/>
              </a:rPr>
              <a:t>?’”</a:t>
            </a:r>
            <a:r>
              <a:rPr lang="en-US" sz="3200" i="0" dirty="0">
                <a:solidFill>
                  <a:srgbClr val="000000"/>
                </a:solidFill>
                <a:effectLst/>
                <a:latin typeface="Times New Roman" panose="02020603050405020304" pitchFamily="18" charset="0"/>
                <a:cs typeface="Times New Roman" panose="02020603050405020304" pitchFamily="18" charset="0"/>
              </a:rPr>
              <a:t> (that is, to bring Christ up from </a:t>
            </a:r>
            <a:r>
              <a:rPr lang="en-US" sz="3200" i="0" dirty="0" smtClean="0">
                <a:solidFill>
                  <a:srgbClr val="000000"/>
                </a:solidFill>
                <a:effectLst/>
                <a:latin typeface="Times New Roman" panose="02020603050405020304" pitchFamily="18" charset="0"/>
                <a:cs typeface="Times New Roman" panose="02020603050405020304" pitchFamily="18" charset="0"/>
              </a:rPr>
              <a:t>the dead). </a:t>
            </a:r>
            <a:r>
              <a:rPr lang="en-US" sz="3200" b="1" i="0" baseline="30000" dirty="0" smtClean="0">
                <a:solidFill>
                  <a:srgbClr val="000000"/>
                </a:solidFill>
                <a:effectLst/>
                <a:latin typeface="Times New Roman" panose="02020603050405020304" pitchFamily="18" charset="0"/>
                <a:cs typeface="Times New Roman" panose="02020603050405020304" pitchFamily="18" charset="0"/>
              </a:rPr>
              <a:t>8</a:t>
            </a:r>
            <a:r>
              <a:rPr lang="en-US" sz="3200" b="1" i="0" baseline="30000" dirty="0">
                <a:solidFill>
                  <a:srgbClr val="000000"/>
                </a:solidFill>
                <a:effectLst/>
                <a:latin typeface="Times New Roman" panose="02020603050405020304" pitchFamily="18" charset="0"/>
                <a:cs typeface="Times New Roman" panose="02020603050405020304" pitchFamily="18" charset="0"/>
              </a:rPr>
              <a:t> </a:t>
            </a:r>
            <a:r>
              <a:rPr lang="en-US" sz="3200" i="0" dirty="0">
                <a:solidFill>
                  <a:srgbClr val="000000"/>
                </a:solidFill>
                <a:effectLst/>
                <a:latin typeface="Times New Roman" panose="02020603050405020304" pitchFamily="18" charset="0"/>
                <a:cs typeface="Times New Roman" panose="02020603050405020304" pitchFamily="18" charset="0"/>
              </a:rPr>
              <a:t>But what does it say? “The word is near you, in your mouth and in your heart</a:t>
            </a:r>
            <a:r>
              <a:rPr lang="en-US" sz="3200" i="0" dirty="0" smtClean="0">
                <a:solidFill>
                  <a:srgbClr val="000000"/>
                </a:solidFill>
                <a:effectLst/>
                <a:latin typeface="Times New Roman" panose="02020603050405020304" pitchFamily="18" charset="0"/>
                <a:cs typeface="Times New Roman" panose="02020603050405020304" pitchFamily="18" charset="0"/>
              </a:rPr>
              <a:t>”</a:t>
            </a:r>
            <a:r>
              <a:rPr lang="en-US" sz="3200" i="0" dirty="0">
                <a:solidFill>
                  <a:srgbClr val="000000"/>
                </a:solidFill>
                <a:effectLst/>
                <a:latin typeface="Times New Roman" panose="02020603050405020304" pitchFamily="18" charset="0"/>
                <a:cs typeface="Times New Roman" panose="02020603050405020304" pitchFamily="18" charset="0"/>
              </a:rPr>
              <a:t> (that is, the word of faith which we preach): </a:t>
            </a:r>
            <a:r>
              <a:rPr lang="en-US" sz="3200" b="1" i="0" baseline="30000" dirty="0">
                <a:solidFill>
                  <a:srgbClr val="000000"/>
                </a:solidFill>
                <a:effectLst/>
                <a:latin typeface="Times New Roman" panose="02020603050405020304" pitchFamily="18" charset="0"/>
                <a:cs typeface="Times New Roman" panose="02020603050405020304" pitchFamily="18" charset="0"/>
              </a:rPr>
              <a:t>9 </a:t>
            </a:r>
            <a:r>
              <a:rPr lang="en-US" sz="3200" i="0" dirty="0">
                <a:solidFill>
                  <a:srgbClr val="000000"/>
                </a:solidFill>
                <a:effectLst/>
                <a:latin typeface="Times New Roman" panose="02020603050405020304" pitchFamily="18" charset="0"/>
                <a:cs typeface="Times New Roman" panose="02020603050405020304" pitchFamily="18" charset="0"/>
              </a:rPr>
              <a:t>that if you confess with your mouth the Lord Jesus and believe in your heart that God has raised Him from the dead, you will be saved. </a:t>
            </a:r>
            <a:r>
              <a:rPr lang="en-US" sz="3200" b="1" i="0" baseline="30000" dirty="0">
                <a:solidFill>
                  <a:srgbClr val="000000"/>
                </a:solidFill>
                <a:effectLst/>
                <a:latin typeface="Times New Roman" panose="02020603050405020304" pitchFamily="18" charset="0"/>
                <a:cs typeface="Times New Roman" panose="02020603050405020304" pitchFamily="18" charset="0"/>
              </a:rPr>
              <a:t>10 </a:t>
            </a:r>
            <a:r>
              <a:rPr lang="en-US" sz="3200" i="0" dirty="0">
                <a:solidFill>
                  <a:srgbClr val="000000"/>
                </a:solidFill>
                <a:effectLst/>
                <a:latin typeface="Times New Roman" panose="02020603050405020304" pitchFamily="18" charset="0"/>
                <a:cs typeface="Times New Roman" panose="02020603050405020304" pitchFamily="18" charset="0"/>
              </a:rPr>
              <a:t>For with the heart one believes unto righteousness, and with the mouth confession is made unto salvation. </a:t>
            </a:r>
            <a:r>
              <a:rPr lang="en-US" sz="3200" b="1" i="0" baseline="30000" dirty="0">
                <a:solidFill>
                  <a:srgbClr val="000000"/>
                </a:solidFill>
                <a:effectLst/>
                <a:latin typeface="Times New Roman" panose="02020603050405020304" pitchFamily="18" charset="0"/>
                <a:cs typeface="Times New Roman" panose="02020603050405020304" pitchFamily="18" charset="0"/>
              </a:rPr>
              <a:t>11 </a:t>
            </a:r>
            <a:r>
              <a:rPr lang="en-US" sz="3200" i="0" dirty="0">
                <a:solidFill>
                  <a:srgbClr val="000000"/>
                </a:solidFill>
                <a:effectLst/>
                <a:latin typeface="Times New Roman" panose="02020603050405020304" pitchFamily="18" charset="0"/>
                <a:cs typeface="Times New Roman" panose="02020603050405020304" pitchFamily="18" charset="0"/>
              </a:rPr>
              <a:t>For the Scripture says, “Whoever believes on Him will not be put to shame</a:t>
            </a:r>
            <a:r>
              <a:rPr lang="en-US" sz="3200" i="0" dirty="0" smtClean="0">
                <a:solidFill>
                  <a:srgbClr val="000000"/>
                </a:solidFill>
                <a:effectLst/>
                <a:latin typeface="Times New Roman" panose="02020603050405020304" pitchFamily="18" charset="0"/>
                <a:cs typeface="Times New Roman" panose="02020603050405020304" pitchFamily="18" charset="0"/>
              </a:rPr>
              <a:t>.”</a:t>
            </a:r>
            <a:r>
              <a:rPr lang="en-US" sz="3200" i="0" dirty="0">
                <a:solidFill>
                  <a:srgbClr val="000000"/>
                </a:solidFill>
                <a:effectLst/>
                <a:latin typeface="Times New Roman" panose="02020603050405020304" pitchFamily="18" charset="0"/>
                <a:cs typeface="Times New Roman" panose="02020603050405020304" pitchFamily="18" charset="0"/>
              </a:rPr>
              <a:t> </a:t>
            </a:r>
            <a:r>
              <a:rPr lang="en-US" sz="3200" b="1" i="0" baseline="30000" dirty="0">
                <a:solidFill>
                  <a:srgbClr val="000000"/>
                </a:solidFill>
                <a:effectLst/>
                <a:latin typeface="Times New Roman" panose="02020603050405020304" pitchFamily="18" charset="0"/>
                <a:cs typeface="Times New Roman" panose="02020603050405020304" pitchFamily="18" charset="0"/>
              </a:rPr>
              <a:t>12 </a:t>
            </a:r>
            <a:r>
              <a:rPr lang="en-US" sz="3200" i="0" dirty="0">
                <a:solidFill>
                  <a:srgbClr val="000000"/>
                </a:solidFill>
                <a:effectLst/>
                <a:latin typeface="Times New Roman" panose="02020603050405020304" pitchFamily="18" charset="0"/>
                <a:cs typeface="Times New Roman" panose="02020603050405020304" pitchFamily="18" charset="0"/>
              </a:rPr>
              <a:t>For there is no distinction between Jew and Greek, for the same Lord over all is rich to all who call </a:t>
            </a:r>
            <a:r>
              <a:rPr lang="en-US" sz="3200" i="0" dirty="0" smtClean="0">
                <a:solidFill>
                  <a:srgbClr val="000000"/>
                </a:solidFill>
                <a:effectLst/>
                <a:latin typeface="Times New Roman" panose="02020603050405020304" pitchFamily="18" charset="0"/>
                <a:cs typeface="Times New Roman" panose="02020603050405020304" pitchFamily="18" charset="0"/>
              </a:rPr>
              <a:t>upon Him. </a:t>
            </a:r>
            <a:r>
              <a:rPr lang="en-US" sz="3200" b="1" i="0" baseline="30000" dirty="0" smtClean="0">
                <a:solidFill>
                  <a:srgbClr val="000000"/>
                </a:solidFill>
                <a:effectLst/>
                <a:latin typeface="Times New Roman" panose="02020603050405020304" pitchFamily="18" charset="0"/>
                <a:cs typeface="Times New Roman" panose="02020603050405020304" pitchFamily="18" charset="0"/>
              </a:rPr>
              <a:t>13</a:t>
            </a:r>
            <a:r>
              <a:rPr lang="en-US" sz="3200" b="1" i="0" baseline="30000" dirty="0">
                <a:solidFill>
                  <a:srgbClr val="000000"/>
                </a:solidFill>
                <a:effectLst/>
                <a:latin typeface="Times New Roman" panose="02020603050405020304" pitchFamily="18" charset="0"/>
                <a:cs typeface="Times New Roman" panose="02020603050405020304" pitchFamily="18" charset="0"/>
              </a:rPr>
              <a:t> </a:t>
            </a:r>
            <a:r>
              <a:rPr lang="en-US" sz="3200" i="0" dirty="0">
                <a:solidFill>
                  <a:srgbClr val="000000"/>
                </a:solidFill>
                <a:effectLst/>
                <a:latin typeface="Times New Roman" panose="02020603050405020304" pitchFamily="18" charset="0"/>
                <a:cs typeface="Times New Roman" panose="02020603050405020304" pitchFamily="18" charset="0"/>
              </a:rPr>
              <a:t>For “whoever calls on the name of the </a:t>
            </a:r>
            <a:r>
              <a:rPr lang="en-US" sz="3200" i="0" cap="small" dirty="0">
                <a:solidFill>
                  <a:srgbClr val="000000"/>
                </a:solidFill>
                <a:effectLst/>
                <a:latin typeface="Times New Roman" panose="02020603050405020304" pitchFamily="18" charset="0"/>
                <a:cs typeface="Times New Roman" panose="02020603050405020304" pitchFamily="18" charset="0"/>
              </a:rPr>
              <a:t>Lord</a:t>
            </a:r>
            <a:r>
              <a:rPr lang="en-US" sz="3200" i="0" dirty="0">
                <a:solidFill>
                  <a:srgbClr val="000000"/>
                </a:solidFill>
                <a:effectLst/>
                <a:latin typeface="Times New Roman" panose="02020603050405020304" pitchFamily="18" charset="0"/>
                <a:cs typeface="Times New Roman" panose="02020603050405020304" pitchFamily="18" charset="0"/>
              </a:rPr>
              <a:t> shall be saved</a:t>
            </a:r>
            <a:r>
              <a:rPr lang="en-US" sz="3200" i="0" dirty="0" smtClean="0">
                <a:solidFill>
                  <a:srgbClr val="000000"/>
                </a:solidFill>
                <a:effectLst/>
                <a:latin typeface="Times New Roman" panose="02020603050405020304" pitchFamily="18" charset="0"/>
                <a:cs typeface="Times New Roman" panose="02020603050405020304" pitchFamily="18" charset="0"/>
              </a:rPr>
              <a:t>.”</a:t>
            </a:r>
            <a:endParaRPr lang="en-US" sz="32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3940072"/>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1270000" y="762000"/>
            <a:ext cx="10464800" cy="1651000"/>
          </a:xfrm>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10:14-21</a:t>
            </a:r>
            <a:endParaRPr lang="en-US" altLang="en-US" dirty="0"/>
          </a:p>
        </p:txBody>
      </p:sp>
      <p:sp>
        <p:nvSpPr>
          <p:cNvPr id="14338" name="AutoShape 2"/>
          <p:cNvSpPr>
            <a:spLocks/>
          </p:cNvSpPr>
          <p:nvPr/>
        </p:nvSpPr>
        <p:spPr bwMode="auto">
          <a:xfrm>
            <a:off x="635000" y="2743200"/>
            <a:ext cx="11963400" cy="624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lnSpc>
                <a:spcPct val="96000"/>
              </a:lnSpc>
            </a:pPr>
            <a:r>
              <a:rPr lang="en-US" sz="3000" b="1" i="0" baseline="30000" dirty="0">
                <a:solidFill>
                  <a:srgbClr val="000000"/>
                </a:solidFill>
                <a:effectLst/>
                <a:latin typeface="Times New Roman" panose="02020603050405020304" pitchFamily="18" charset="0"/>
                <a:cs typeface="Times New Roman" panose="02020603050405020304" pitchFamily="18" charset="0"/>
              </a:rPr>
              <a:t>14 </a:t>
            </a:r>
            <a:r>
              <a:rPr lang="en-US" sz="3000" i="0" dirty="0">
                <a:solidFill>
                  <a:srgbClr val="000000"/>
                </a:solidFill>
                <a:effectLst/>
                <a:latin typeface="Times New Roman" panose="02020603050405020304" pitchFamily="18" charset="0"/>
                <a:cs typeface="Times New Roman" panose="02020603050405020304" pitchFamily="18" charset="0"/>
              </a:rPr>
              <a:t>How then shall they call on Him in whom they have not believed? And how shall they believe in Him of whom they have not heard? And how shall they hear without a preacher? </a:t>
            </a:r>
            <a:r>
              <a:rPr lang="en-US" sz="3000" b="1" i="0" baseline="30000" dirty="0">
                <a:solidFill>
                  <a:srgbClr val="000000"/>
                </a:solidFill>
                <a:effectLst/>
                <a:latin typeface="Times New Roman" panose="02020603050405020304" pitchFamily="18" charset="0"/>
                <a:cs typeface="Times New Roman" panose="02020603050405020304" pitchFamily="18" charset="0"/>
              </a:rPr>
              <a:t>15 </a:t>
            </a:r>
            <a:r>
              <a:rPr lang="en-US" sz="3000" i="0" dirty="0">
                <a:solidFill>
                  <a:srgbClr val="000000"/>
                </a:solidFill>
                <a:effectLst/>
                <a:latin typeface="Times New Roman" panose="02020603050405020304" pitchFamily="18" charset="0"/>
                <a:cs typeface="Times New Roman" panose="02020603050405020304" pitchFamily="18" charset="0"/>
              </a:rPr>
              <a:t>And how shall they preach unless they are sent? As it is written</a:t>
            </a:r>
            <a:r>
              <a:rPr lang="en-US" sz="3000" i="0" dirty="0" smtClean="0">
                <a:solidFill>
                  <a:srgbClr val="000000"/>
                </a:solidFill>
                <a:effectLst/>
                <a:latin typeface="Times New Roman" panose="02020603050405020304" pitchFamily="18" charset="0"/>
                <a:cs typeface="Times New Roman" panose="02020603050405020304" pitchFamily="18" charset="0"/>
              </a:rPr>
              <a:t>: “</a:t>
            </a:r>
            <a:r>
              <a:rPr lang="en-US" sz="3000" i="0" dirty="0">
                <a:solidFill>
                  <a:srgbClr val="000000"/>
                </a:solidFill>
                <a:effectLst/>
                <a:latin typeface="Times New Roman" panose="02020603050405020304" pitchFamily="18" charset="0"/>
                <a:cs typeface="Times New Roman" panose="02020603050405020304" pitchFamily="18" charset="0"/>
              </a:rPr>
              <a:t>How beautiful are the feet of those who preach the gospel of peace</a:t>
            </a:r>
            <a:r>
              <a:rPr lang="en-US" sz="3000" i="0" dirty="0" smtClean="0">
                <a:solidFill>
                  <a:srgbClr val="000000"/>
                </a:solidFill>
                <a:effectLst/>
                <a:latin typeface="Times New Roman" panose="02020603050405020304" pitchFamily="18" charset="0"/>
                <a:cs typeface="Times New Roman" panose="02020603050405020304" pitchFamily="18" charset="0"/>
              </a:rPr>
              <a:t>,</a:t>
            </a:r>
            <a:r>
              <a:rPr lang="en-US" sz="3000" i="0" baseline="30000" dirty="0">
                <a:solidFill>
                  <a:srgbClr val="000000"/>
                </a:solidFill>
                <a:effectLst/>
                <a:latin typeface="Times New Roman" panose="02020603050405020304" pitchFamily="18" charset="0"/>
                <a:cs typeface="Times New Roman" panose="02020603050405020304" pitchFamily="18" charset="0"/>
              </a:rPr>
              <a:t> </a:t>
            </a:r>
            <a:r>
              <a:rPr lang="en-US" sz="3000" i="0" dirty="0" smtClean="0">
                <a:solidFill>
                  <a:srgbClr val="000000"/>
                </a:solidFill>
                <a:effectLst/>
                <a:latin typeface="Times New Roman" panose="02020603050405020304" pitchFamily="18" charset="0"/>
                <a:cs typeface="Times New Roman" panose="02020603050405020304" pitchFamily="18" charset="0"/>
              </a:rPr>
              <a:t>Who </a:t>
            </a:r>
            <a:r>
              <a:rPr lang="en-US" sz="3000" i="0" dirty="0">
                <a:solidFill>
                  <a:srgbClr val="000000"/>
                </a:solidFill>
                <a:effectLst/>
                <a:latin typeface="Times New Roman" panose="02020603050405020304" pitchFamily="18" charset="0"/>
                <a:cs typeface="Times New Roman" panose="02020603050405020304" pitchFamily="18" charset="0"/>
              </a:rPr>
              <a:t>bring glad tidings of good things</a:t>
            </a:r>
            <a:r>
              <a:rPr lang="en-US" sz="3000" i="0" dirty="0" smtClean="0">
                <a:solidFill>
                  <a:srgbClr val="000000"/>
                </a:solidFill>
                <a:effectLst/>
                <a:latin typeface="Times New Roman" panose="02020603050405020304" pitchFamily="18" charset="0"/>
                <a:cs typeface="Times New Roman" panose="02020603050405020304" pitchFamily="18" charset="0"/>
              </a:rPr>
              <a:t>!”</a:t>
            </a:r>
            <a:r>
              <a:rPr lang="en-US" sz="3000" i="0" baseline="30000" dirty="0">
                <a:solidFill>
                  <a:srgbClr val="000000"/>
                </a:solidFill>
                <a:effectLst/>
                <a:latin typeface="Times New Roman" panose="02020603050405020304" pitchFamily="18" charset="0"/>
                <a:cs typeface="Times New Roman" panose="02020603050405020304" pitchFamily="18" charset="0"/>
              </a:rPr>
              <a:t> </a:t>
            </a:r>
            <a:r>
              <a:rPr lang="en-US" sz="3000" b="1" i="0" baseline="30000" dirty="0" smtClean="0">
                <a:solidFill>
                  <a:srgbClr val="000000"/>
                </a:solidFill>
                <a:effectLst/>
                <a:latin typeface="Times New Roman" panose="02020603050405020304" pitchFamily="18" charset="0"/>
                <a:cs typeface="Times New Roman" panose="02020603050405020304" pitchFamily="18" charset="0"/>
              </a:rPr>
              <a:t>16</a:t>
            </a:r>
            <a:r>
              <a:rPr lang="en-US" sz="3000" b="1" i="0" baseline="30000" dirty="0">
                <a:solidFill>
                  <a:srgbClr val="000000"/>
                </a:solidFill>
                <a:effectLst/>
                <a:latin typeface="Times New Roman" panose="02020603050405020304" pitchFamily="18" charset="0"/>
                <a:cs typeface="Times New Roman" panose="02020603050405020304" pitchFamily="18" charset="0"/>
              </a:rPr>
              <a:t> </a:t>
            </a:r>
            <a:r>
              <a:rPr lang="en-US" sz="3000" i="0" dirty="0">
                <a:solidFill>
                  <a:srgbClr val="000000"/>
                </a:solidFill>
                <a:effectLst/>
                <a:latin typeface="Times New Roman" panose="02020603050405020304" pitchFamily="18" charset="0"/>
                <a:cs typeface="Times New Roman" panose="02020603050405020304" pitchFamily="18" charset="0"/>
              </a:rPr>
              <a:t>But they have not all obeyed the gospel. For </a:t>
            </a:r>
            <a:r>
              <a:rPr lang="en-US" sz="3000" i="0" dirty="0" smtClean="0">
                <a:solidFill>
                  <a:srgbClr val="000000"/>
                </a:solidFill>
                <a:effectLst/>
                <a:latin typeface="Times New Roman" panose="02020603050405020304" pitchFamily="18" charset="0"/>
                <a:cs typeface="Times New Roman" panose="02020603050405020304" pitchFamily="18" charset="0"/>
              </a:rPr>
              <a:t>Isaiah says, “</a:t>
            </a:r>
            <a:r>
              <a:rPr lang="en-US" sz="3000" i="0" dirty="0">
                <a:solidFill>
                  <a:srgbClr val="000000"/>
                </a:solidFill>
                <a:effectLst/>
                <a:latin typeface="Times New Roman" panose="02020603050405020304" pitchFamily="18" charset="0"/>
                <a:cs typeface="Times New Roman" panose="02020603050405020304" pitchFamily="18" charset="0"/>
              </a:rPr>
              <a:t>L</a:t>
            </a:r>
            <a:r>
              <a:rPr lang="en-US" sz="3000" i="0" cap="small" dirty="0">
                <a:solidFill>
                  <a:srgbClr val="000000"/>
                </a:solidFill>
                <a:effectLst/>
                <a:latin typeface="Times New Roman" panose="02020603050405020304" pitchFamily="18" charset="0"/>
                <a:cs typeface="Times New Roman" panose="02020603050405020304" pitchFamily="18" charset="0"/>
              </a:rPr>
              <a:t>ord</a:t>
            </a:r>
            <a:r>
              <a:rPr lang="en-US" sz="3000" i="0" dirty="0">
                <a:solidFill>
                  <a:srgbClr val="000000"/>
                </a:solidFill>
                <a:effectLst/>
                <a:latin typeface="Times New Roman" panose="02020603050405020304" pitchFamily="18" charset="0"/>
                <a:cs typeface="Times New Roman" panose="02020603050405020304" pitchFamily="18" charset="0"/>
              </a:rPr>
              <a:t>, who has believed </a:t>
            </a:r>
            <a:r>
              <a:rPr lang="en-US" sz="3000" i="0" dirty="0" smtClean="0">
                <a:solidFill>
                  <a:srgbClr val="000000"/>
                </a:solidFill>
                <a:effectLst/>
                <a:latin typeface="Times New Roman" panose="02020603050405020304" pitchFamily="18" charset="0"/>
                <a:cs typeface="Times New Roman" panose="02020603050405020304" pitchFamily="18" charset="0"/>
              </a:rPr>
              <a:t>our report?” </a:t>
            </a:r>
            <a:r>
              <a:rPr lang="en-US" sz="3000" b="1" i="0" baseline="30000" dirty="0" smtClean="0">
                <a:solidFill>
                  <a:srgbClr val="000000"/>
                </a:solidFill>
                <a:effectLst/>
                <a:latin typeface="Times New Roman" panose="02020603050405020304" pitchFamily="18" charset="0"/>
                <a:cs typeface="Times New Roman" panose="02020603050405020304" pitchFamily="18" charset="0"/>
              </a:rPr>
              <a:t>17</a:t>
            </a:r>
            <a:r>
              <a:rPr lang="en-US" sz="3000" b="1" i="0" baseline="30000" dirty="0">
                <a:solidFill>
                  <a:srgbClr val="000000"/>
                </a:solidFill>
                <a:effectLst/>
                <a:latin typeface="Times New Roman" panose="02020603050405020304" pitchFamily="18" charset="0"/>
                <a:cs typeface="Times New Roman" panose="02020603050405020304" pitchFamily="18" charset="0"/>
              </a:rPr>
              <a:t> </a:t>
            </a:r>
            <a:r>
              <a:rPr lang="en-US" sz="3000" i="0" dirty="0">
                <a:solidFill>
                  <a:srgbClr val="000000"/>
                </a:solidFill>
                <a:effectLst/>
                <a:latin typeface="Times New Roman" panose="02020603050405020304" pitchFamily="18" charset="0"/>
                <a:cs typeface="Times New Roman" panose="02020603050405020304" pitchFamily="18" charset="0"/>
              </a:rPr>
              <a:t>So then faith </a:t>
            </a:r>
            <a:r>
              <a:rPr lang="en-US" sz="3000" dirty="0">
                <a:solidFill>
                  <a:srgbClr val="000000"/>
                </a:solidFill>
                <a:effectLst/>
                <a:latin typeface="Times New Roman" panose="02020603050405020304" pitchFamily="18" charset="0"/>
                <a:cs typeface="Times New Roman" panose="02020603050405020304" pitchFamily="18" charset="0"/>
              </a:rPr>
              <a:t>comes</a:t>
            </a:r>
            <a:r>
              <a:rPr lang="en-US" sz="3000" i="0" dirty="0">
                <a:solidFill>
                  <a:srgbClr val="000000"/>
                </a:solidFill>
                <a:effectLst/>
                <a:latin typeface="Times New Roman" panose="02020603050405020304" pitchFamily="18" charset="0"/>
                <a:cs typeface="Times New Roman" panose="02020603050405020304" pitchFamily="18" charset="0"/>
              </a:rPr>
              <a:t> by hearing, and hearing by the word of God</a:t>
            </a:r>
            <a:r>
              <a:rPr lang="en-US" sz="3000" i="0" dirty="0" smtClean="0">
                <a:solidFill>
                  <a:srgbClr val="000000"/>
                </a:solidFill>
                <a:effectLst/>
                <a:latin typeface="Times New Roman" panose="02020603050405020304" pitchFamily="18" charset="0"/>
                <a:cs typeface="Times New Roman" panose="02020603050405020304" pitchFamily="18" charset="0"/>
              </a:rPr>
              <a:t>. </a:t>
            </a:r>
            <a:r>
              <a:rPr lang="en-US" sz="3000" b="1" i="0" baseline="30000" dirty="0" smtClean="0">
                <a:solidFill>
                  <a:srgbClr val="000000"/>
                </a:solidFill>
                <a:effectLst/>
                <a:latin typeface="Times New Roman" panose="02020603050405020304" pitchFamily="18" charset="0"/>
                <a:cs typeface="Times New Roman" panose="02020603050405020304" pitchFamily="18" charset="0"/>
              </a:rPr>
              <a:t>18</a:t>
            </a:r>
            <a:r>
              <a:rPr lang="en-US" sz="3000" b="1" i="0" baseline="30000" dirty="0">
                <a:solidFill>
                  <a:srgbClr val="000000"/>
                </a:solidFill>
                <a:effectLst/>
                <a:latin typeface="Times New Roman" panose="02020603050405020304" pitchFamily="18" charset="0"/>
                <a:cs typeface="Times New Roman" panose="02020603050405020304" pitchFamily="18" charset="0"/>
              </a:rPr>
              <a:t> </a:t>
            </a:r>
            <a:r>
              <a:rPr lang="en-US" sz="3000" i="0" dirty="0">
                <a:solidFill>
                  <a:srgbClr val="000000"/>
                </a:solidFill>
                <a:effectLst/>
                <a:latin typeface="Times New Roman" panose="02020603050405020304" pitchFamily="18" charset="0"/>
                <a:cs typeface="Times New Roman" panose="02020603050405020304" pitchFamily="18" charset="0"/>
              </a:rPr>
              <a:t>But I say, have they not heard? Yes indeed</a:t>
            </a:r>
            <a:r>
              <a:rPr lang="en-US" sz="3000" i="0" dirty="0" smtClean="0">
                <a:solidFill>
                  <a:srgbClr val="000000"/>
                </a:solidFill>
                <a:effectLst/>
                <a:latin typeface="Times New Roman" panose="02020603050405020304" pitchFamily="18" charset="0"/>
                <a:cs typeface="Times New Roman" panose="02020603050405020304" pitchFamily="18" charset="0"/>
              </a:rPr>
              <a:t>: “</a:t>
            </a:r>
            <a:r>
              <a:rPr lang="en-US" sz="3000" i="0" dirty="0">
                <a:solidFill>
                  <a:srgbClr val="000000"/>
                </a:solidFill>
                <a:effectLst/>
                <a:latin typeface="Times New Roman" panose="02020603050405020304" pitchFamily="18" charset="0"/>
                <a:cs typeface="Times New Roman" panose="02020603050405020304" pitchFamily="18" charset="0"/>
              </a:rPr>
              <a:t>Their sound has gone out to all the earth</a:t>
            </a:r>
            <a:r>
              <a:rPr lang="en-US" sz="3000" i="0" dirty="0" smtClean="0">
                <a:solidFill>
                  <a:srgbClr val="000000"/>
                </a:solidFill>
                <a:effectLst/>
                <a:latin typeface="Times New Roman" panose="02020603050405020304" pitchFamily="18" charset="0"/>
                <a:cs typeface="Times New Roman" panose="02020603050405020304" pitchFamily="18" charset="0"/>
              </a:rPr>
              <a:t>, And </a:t>
            </a:r>
            <a:r>
              <a:rPr lang="en-US" sz="3000" i="0" dirty="0">
                <a:solidFill>
                  <a:srgbClr val="000000"/>
                </a:solidFill>
                <a:effectLst/>
                <a:latin typeface="Times New Roman" panose="02020603050405020304" pitchFamily="18" charset="0"/>
                <a:cs typeface="Times New Roman" panose="02020603050405020304" pitchFamily="18" charset="0"/>
              </a:rPr>
              <a:t>their words to the ends of the world</a:t>
            </a:r>
            <a:r>
              <a:rPr lang="en-US" sz="3000" i="0" dirty="0" smtClean="0">
                <a:solidFill>
                  <a:srgbClr val="000000"/>
                </a:solidFill>
                <a:effectLst/>
                <a:latin typeface="Times New Roman" panose="02020603050405020304" pitchFamily="18" charset="0"/>
                <a:cs typeface="Times New Roman" panose="02020603050405020304" pitchFamily="18" charset="0"/>
              </a:rPr>
              <a:t>.”</a:t>
            </a:r>
            <a:r>
              <a:rPr lang="en-US" sz="3000" i="0" baseline="30000" dirty="0">
                <a:solidFill>
                  <a:srgbClr val="000000"/>
                </a:solidFill>
                <a:effectLst/>
                <a:latin typeface="Times New Roman" panose="02020603050405020304" pitchFamily="18" charset="0"/>
                <a:cs typeface="Times New Roman" panose="02020603050405020304" pitchFamily="18" charset="0"/>
              </a:rPr>
              <a:t> </a:t>
            </a:r>
            <a:r>
              <a:rPr lang="en-US" sz="3000" b="1" i="0" baseline="30000" dirty="0" smtClean="0">
                <a:solidFill>
                  <a:srgbClr val="000000"/>
                </a:solidFill>
                <a:effectLst/>
                <a:latin typeface="Times New Roman" panose="02020603050405020304" pitchFamily="18" charset="0"/>
                <a:cs typeface="Times New Roman" panose="02020603050405020304" pitchFamily="18" charset="0"/>
              </a:rPr>
              <a:t>19</a:t>
            </a:r>
            <a:r>
              <a:rPr lang="en-US" sz="3000" b="1" i="0" baseline="30000" dirty="0">
                <a:solidFill>
                  <a:srgbClr val="000000"/>
                </a:solidFill>
                <a:effectLst/>
                <a:latin typeface="Times New Roman" panose="02020603050405020304" pitchFamily="18" charset="0"/>
                <a:cs typeface="Times New Roman" panose="02020603050405020304" pitchFamily="18" charset="0"/>
              </a:rPr>
              <a:t> </a:t>
            </a:r>
            <a:r>
              <a:rPr lang="en-US" sz="3000" i="0" dirty="0">
                <a:solidFill>
                  <a:srgbClr val="000000"/>
                </a:solidFill>
                <a:effectLst/>
                <a:latin typeface="Times New Roman" panose="02020603050405020304" pitchFamily="18" charset="0"/>
                <a:cs typeface="Times New Roman" panose="02020603050405020304" pitchFamily="18" charset="0"/>
              </a:rPr>
              <a:t>But I say, did Israel not know? First Moses says</a:t>
            </a:r>
            <a:r>
              <a:rPr lang="en-US" sz="3000" i="0" dirty="0" smtClean="0">
                <a:solidFill>
                  <a:srgbClr val="000000"/>
                </a:solidFill>
                <a:effectLst/>
                <a:latin typeface="Times New Roman" panose="02020603050405020304" pitchFamily="18" charset="0"/>
                <a:cs typeface="Times New Roman" panose="02020603050405020304" pitchFamily="18" charset="0"/>
              </a:rPr>
              <a:t>: “</a:t>
            </a:r>
            <a:r>
              <a:rPr lang="en-US" sz="3000" i="0" dirty="0">
                <a:solidFill>
                  <a:srgbClr val="000000"/>
                </a:solidFill>
                <a:effectLst/>
                <a:latin typeface="Times New Roman" panose="02020603050405020304" pitchFamily="18" charset="0"/>
                <a:cs typeface="Times New Roman" panose="02020603050405020304" pitchFamily="18" charset="0"/>
              </a:rPr>
              <a:t>I will provoke you to jealousy by </a:t>
            </a:r>
            <a:r>
              <a:rPr lang="en-US" sz="3000" dirty="0">
                <a:solidFill>
                  <a:srgbClr val="000000"/>
                </a:solidFill>
                <a:effectLst/>
                <a:latin typeface="Times New Roman" panose="02020603050405020304" pitchFamily="18" charset="0"/>
                <a:cs typeface="Times New Roman" panose="02020603050405020304" pitchFamily="18" charset="0"/>
              </a:rPr>
              <a:t>those </a:t>
            </a:r>
            <a:r>
              <a:rPr lang="en-US" sz="3000" dirty="0" smtClean="0">
                <a:solidFill>
                  <a:srgbClr val="000000"/>
                </a:solidFill>
                <a:effectLst/>
                <a:latin typeface="Times New Roman" panose="02020603050405020304" pitchFamily="18" charset="0"/>
                <a:cs typeface="Times New Roman" panose="02020603050405020304" pitchFamily="18" charset="0"/>
              </a:rPr>
              <a:t>who are </a:t>
            </a:r>
            <a:r>
              <a:rPr lang="en-US" sz="3000" i="0" dirty="0" smtClean="0">
                <a:solidFill>
                  <a:srgbClr val="000000"/>
                </a:solidFill>
                <a:effectLst/>
                <a:latin typeface="Times New Roman" panose="02020603050405020304" pitchFamily="18" charset="0"/>
                <a:cs typeface="Times New Roman" panose="02020603050405020304" pitchFamily="18" charset="0"/>
              </a:rPr>
              <a:t>not </a:t>
            </a:r>
            <a:r>
              <a:rPr lang="en-US" sz="3000" i="0" dirty="0">
                <a:solidFill>
                  <a:srgbClr val="000000"/>
                </a:solidFill>
                <a:effectLst/>
                <a:latin typeface="Times New Roman" panose="02020603050405020304" pitchFamily="18" charset="0"/>
                <a:cs typeface="Times New Roman" panose="02020603050405020304" pitchFamily="18" charset="0"/>
              </a:rPr>
              <a:t>a nation</a:t>
            </a:r>
            <a:r>
              <a:rPr lang="en-US" sz="3000" i="0" dirty="0" smtClean="0">
                <a:solidFill>
                  <a:srgbClr val="000000"/>
                </a:solidFill>
                <a:effectLst/>
                <a:latin typeface="Times New Roman" panose="02020603050405020304" pitchFamily="18" charset="0"/>
                <a:cs typeface="Times New Roman" panose="02020603050405020304" pitchFamily="18" charset="0"/>
              </a:rPr>
              <a:t>, I </a:t>
            </a:r>
            <a:r>
              <a:rPr lang="en-US" sz="3000" i="0" dirty="0">
                <a:solidFill>
                  <a:srgbClr val="000000"/>
                </a:solidFill>
                <a:effectLst/>
                <a:latin typeface="Times New Roman" panose="02020603050405020304" pitchFamily="18" charset="0"/>
                <a:cs typeface="Times New Roman" panose="02020603050405020304" pitchFamily="18" charset="0"/>
              </a:rPr>
              <a:t>will move you to anger by a foolish nation</a:t>
            </a:r>
            <a:r>
              <a:rPr lang="en-US" sz="3000" i="0" dirty="0" smtClean="0">
                <a:solidFill>
                  <a:srgbClr val="000000"/>
                </a:solidFill>
                <a:effectLst/>
                <a:latin typeface="Times New Roman" panose="02020603050405020304" pitchFamily="18" charset="0"/>
                <a:cs typeface="Times New Roman" panose="02020603050405020304" pitchFamily="18" charset="0"/>
              </a:rPr>
              <a:t>.”</a:t>
            </a:r>
            <a:r>
              <a:rPr lang="en-US" sz="3000" i="0" baseline="30000" dirty="0">
                <a:solidFill>
                  <a:srgbClr val="000000"/>
                </a:solidFill>
                <a:effectLst/>
                <a:latin typeface="Times New Roman" panose="02020603050405020304" pitchFamily="18" charset="0"/>
                <a:cs typeface="Times New Roman" panose="02020603050405020304" pitchFamily="18" charset="0"/>
              </a:rPr>
              <a:t> </a:t>
            </a:r>
            <a:r>
              <a:rPr lang="en-US" sz="3000" b="1" i="0" baseline="30000" dirty="0" smtClean="0">
                <a:solidFill>
                  <a:srgbClr val="000000"/>
                </a:solidFill>
                <a:effectLst/>
                <a:latin typeface="Times New Roman" panose="02020603050405020304" pitchFamily="18" charset="0"/>
                <a:cs typeface="Times New Roman" panose="02020603050405020304" pitchFamily="18" charset="0"/>
              </a:rPr>
              <a:t>20</a:t>
            </a:r>
            <a:r>
              <a:rPr lang="en-US" sz="3000" b="1" i="0" baseline="30000" dirty="0">
                <a:solidFill>
                  <a:srgbClr val="000000"/>
                </a:solidFill>
                <a:effectLst/>
                <a:latin typeface="Times New Roman" panose="02020603050405020304" pitchFamily="18" charset="0"/>
                <a:cs typeface="Times New Roman" panose="02020603050405020304" pitchFamily="18" charset="0"/>
              </a:rPr>
              <a:t> </a:t>
            </a:r>
            <a:r>
              <a:rPr lang="en-US" sz="3000" i="0" dirty="0">
                <a:solidFill>
                  <a:srgbClr val="000000"/>
                </a:solidFill>
                <a:effectLst/>
                <a:latin typeface="Times New Roman" panose="02020603050405020304" pitchFamily="18" charset="0"/>
                <a:cs typeface="Times New Roman" panose="02020603050405020304" pitchFamily="18" charset="0"/>
              </a:rPr>
              <a:t>But Isaiah is very bold and says</a:t>
            </a:r>
            <a:r>
              <a:rPr lang="en-US" sz="3000" i="0" dirty="0" smtClean="0">
                <a:solidFill>
                  <a:srgbClr val="000000"/>
                </a:solidFill>
                <a:effectLst/>
                <a:latin typeface="Times New Roman" panose="02020603050405020304" pitchFamily="18" charset="0"/>
                <a:cs typeface="Times New Roman" panose="02020603050405020304" pitchFamily="18" charset="0"/>
              </a:rPr>
              <a:t>: “</a:t>
            </a:r>
            <a:r>
              <a:rPr lang="en-US" sz="3000" i="0" dirty="0">
                <a:solidFill>
                  <a:srgbClr val="000000"/>
                </a:solidFill>
                <a:effectLst/>
                <a:latin typeface="Times New Roman" panose="02020603050405020304" pitchFamily="18" charset="0"/>
                <a:cs typeface="Times New Roman" panose="02020603050405020304" pitchFamily="18" charset="0"/>
              </a:rPr>
              <a:t>I was found by those who did not seek Me</a:t>
            </a:r>
            <a:r>
              <a:rPr lang="en-US" sz="3000" i="0" dirty="0" smtClean="0">
                <a:solidFill>
                  <a:srgbClr val="000000"/>
                </a:solidFill>
                <a:effectLst/>
                <a:latin typeface="Times New Roman" panose="02020603050405020304" pitchFamily="18" charset="0"/>
                <a:cs typeface="Times New Roman" panose="02020603050405020304" pitchFamily="18" charset="0"/>
              </a:rPr>
              <a:t>; I </a:t>
            </a:r>
            <a:r>
              <a:rPr lang="en-US" sz="3000" i="0" dirty="0">
                <a:solidFill>
                  <a:srgbClr val="000000"/>
                </a:solidFill>
                <a:effectLst/>
                <a:latin typeface="Times New Roman" panose="02020603050405020304" pitchFamily="18" charset="0"/>
                <a:cs typeface="Times New Roman" panose="02020603050405020304" pitchFamily="18" charset="0"/>
              </a:rPr>
              <a:t>was made manifest to those who did not ask for Me</a:t>
            </a:r>
            <a:r>
              <a:rPr lang="en-US" sz="3000" i="0" dirty="0" smtClean="0">
                <a:solidFill>
                  <a:srgbClr val="000000"/>
                </a:solidFill>
                <a:effectLst/>
                <a:latin typeface="Times New Roman" panose="02020603050405020304" pitchFamily="18" charset="0"/>
                <a:cs typeface="Times New Roman" panose="02020603050405020304" pitchFamily="18" charset="0"/>
              </a:rPr>
              <a:t>.”</a:t>
            </a:r>
            <a:r>
              <a:rPr lang="en-US" sz="3000" i="0" baseline="30000" dirty="0">
                <a:solidFill>
                  <a:srgbClr val="000000"/>
                </a:solidFill>
                <a:effectLst/>
                <a:latin typeface="Times New Roman" panose="02020603050405020304" pitchFamily="18" charset="0"/>
                <a:cs typeface="Times New Roman" panose="02020603050405020304" pitchFamily="18" charset="0"/>
              </a:rPr>
              <a:t> </a:t>
            </a:r>
            <a:r>
              <a:rPr lang="en-US" sz="3000" b="1" i="0" baseline="30000" dirty="0" smtClean="0">
                <a:solidFill>
                  <a:srgbClr val="000000"/>
                </a:solidFill>
                <a:effectLst/>
                <a:latin typeface="Times New Roman" panose="02020603050405020304" pitchFamily="18" charset="0"/>
                <a:cs typeface="Times New Roman" panose="02020603050405020304" pitchFamily="18" charset="0"/>
              </a:rPr>
              <a:t>21</a:t>
            </a:r>
            <a:r>
              <a:rPr lang="en-US" sz="3000" b="1" i="0" baseline="30000" dirty="0">
                <a:solidFill>
                  <a:srgbClr val="000000"/>
                </a:solidFill>
                <a:effectLst/>
                <a:latin typeface="Times New Roman" panose="02020603050405020304" pitchFamily="18" charset="0"/>
                <a:cs typeface="Times New Roman" panose="02020603050405020304" pitchFamily="18" charset="0"/>
              </a:rPr>
              <a:t> </a:t>
            </a:r>
            <a:r>
              <a:rPr lang="en-US" sz="3000" i="0" dirty="0">
                <a:solidFill>
                  <a:srgbClr val="000000"/>
                </a:solidFill>
                <a:effectLst/>
                <a:latin typeface="Times New Roman" panose="02020603050405020304" pitchFamily="18" charset="0"/>
                <a:cs typeface="Times New Roman" panose="02020603050405020304" pitchFamily="18" charset="0"/>
              </a:rPr>
              <a:t>But to Israel he says</a:t>
            </a:r>
            <a:r>
              <a:rPr lang="en-US" sz="3000" i="0" dirty="0" smtClean="0">
                <a:solidFill>
                  <a:srgbClr val="000000"/>
                </a:solidFill>
                <a:effectLst/>
                <a:latin typeface="Times New Roman" panose="02020603050405020304" pitchFamily="18" charset="0"/>
                <a:cs typeface="Times New Roman" panose="02020603050405020304" pitchFamily="18" charset="0"/>
              </a:rPr>
              <a:t>: “</a:t>
            </a:r>
            <a:r>
              <a:rPr lang="en-US" sz="3000" i="0" dirty="0">
                <a:solidFill>
                  <a:srgbClr val="000000"/>
                </a:solidFill>
                <a:effectLst/>
                <a:latin typeface="Times New Roman" panose="02020603050405020304" pitchFamily="18" charset="0"/>
                <a:cs typeface="Times New Roman" panose="02020603050405020304" pitchFamily="18" charset="0"/>
              </a:rPr>
              <a:t>All day long I have stretched out My </a:t>
            </a:r>
            <a:r>
              <a:rPr lang="en-US" sz="3000" i="0" dirty="0" smtClean="0">
                <a:solidFill>
                  <a:srgbClr val="000000"/>
                </a:solidFill>
                <a:effectLst/>
                <a:latin typeface="Times New Roman" panose="02020603050405020304" pitchFamily="18" charset="0"/>
                <a:cs typeface="Times New Roman" panose="02020603050405020304" pitchFamily="18" charset="0"/>
              </a:rPr>
              <a:t>hands to </a:t>
            </a:r>
            <a:r>
              <a:rPr lang="en-US" sz="3000" i="0" dirty="0">
                <a:solidFill>
                  <a:srgbClr val="000000"/>
                </a:solidFill>
                <a:effectLst/>
                <a:latin typeface="Times New Roman" panose="02020603050405020304" pitchFamily="18" charset="0"/>
                <a:cs typeface="Times New Roman" panose="02020603050405020304" pitchFamily="18" charset="0"/>
              </a:rPr>
              <a:t>a disobedient and contrary people</a:t>
            </a:r>
            <a:r>
              <a:rPr lang="en-US" sz="3000" i="0" dirty="0" smtClean="0">
                <a:solidFill>
                  <a:srgbClr val="000000"/>
                </a:solidFill>
                <a:effectLst/>
                <a:latin typeface="Times New Roman" panose="02020603050405020304" pitchFamily="18" charset="0"/>
                <a:cs typeface="Times New Roman" panose="02020603050405020304" pitchFamily="18" charset="0"/>
              </a:rPr>
              <a:t>.”</a:t>
            </a:r>
            <a:endParaRPr lang="en-US" sz="3000" i="0" dirty="0">
              <a:solidFill>
                <a:srgbClr val="000000"/>
              </a:solidFill>
              <a:effectLst/>
              <a:latin typeface="Times New Roman" panose="02020603050405020304" pitchFamily="18" charset="0"/>
              <a:cs typeface="Times New Roman" panose="02020603050405020304" pitchFamily="18" charset="0"/>
            </a:endParaRPr>
          </a:p>
          <a:p>
            <a:pPr algn="l">
              <a:lnSpc>
                <a:spcPct val="93000"/>
              </a:lnSpc>
            </a:pPr>
            <a:endParaRPr lang="en-US" sz="32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9303732"/>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body" idx="1"/>
          </p:nvPr>
        </p:nvSpPr>
        <p:spPr>
          <a:xfrm>
            <a:off x="2616200" y="5748338"/>
            <a:ext cx="7770813" cy="2249487"/>
          </a:xfrm>
        </p:spPr>
        <p:txBody>
          <a:bodyPr anchor="ctr"/>
          <a:lstStyle/>
          <a:p>
            <a:pPr algn="ctr">
              <a:spcBef>
                <a:spcPct val="0"/>
              </a:spcBef>
            </a:pPr>
            <a:r>
              <a:rPr lang="en-US" altLang="en-US" sz="6600" b="1" dirty="0">
                <a:solidFill>
                  <a:srgbClr val="C8AF7B"/>
                </a:solidFill>
                <a:latin typeface="Times New Roman" pitchFamily="18" charset="0"/>
                <a:cs typeface="Times New Roman" pitchFamily="18" charset="0"/>
                <a:sym typeface="Times New Roman" pitchFamily="18" charset="0"/>
              </a:rPr>
              <a:t>Romans </a:t>
            </a:r>
            <a:r>
              <a:rPr lang="en-US" altLang="en-US" sz="6600" b="1" dirty="0" smtClean="0">
                <a:solidFill>
                  <a:srgbClr val="C8AF7B"/>
                </a:solidFill>
                <a:latin typeface="Times New Roman" pitchFamily="18" charset="0"/>
                <a:cs typeface="Times New Roman" pitchFamily="18" charset="0"/>
                <a:sym typeface="Times New Roman" pitchFamily="18" charset="0"/>
              </a:rPr>
              <a:t>11</a:t>
            </a:r>
            <a:endParaRPr lang="en-US" altLang="en-US" dirty="0"/>
          </a:p>
        </p:txBody>
      </p:sp>
      <p:pic>
        <p:nvPicPr>
          <p:cNvPr id="10242" name="Picture 2" descr="Romans - book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6738" y="1543050"/>
            <a:ext cx="9329737" cy="371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34818650"/>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1270000" y="762000"/>
            <a:ext cx="10464800" cy="1651000"/>
          </a:xfrm>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11:1-6</a:t>
            </a:r>
            <a:endParaRPr lang="en-US" altLang="en-US" dirty="0"/>
          </a:p>
        </p:txBody>
      </p:sp>
      <p:sp>
        <p:nvSpPr>
          <p:cNvPr id="14338" name="AutoShape 2"/>
          <p:cNvSpPr>
            <a:spLocks/>
          </p:cNvSpPr>
          <p:nvPr/>
        </p:nvSpPr>
        <p:spPr bwMode="auto">
          <a:xfrm>
            <a:off x="711200" y="2819400"/>
            <a:ext cx="11658600" cy="609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r>
              <a:rPr lang="en-US" sz="3300" b="1" i="0" baseline="30000" dirty="0" smtClean="0">
                <a:solidFill>
                  <a:srgbClr val="000000"/>
                </a:solidFill>
                <a:effectLst/>
                <a:latin typeface="Times New Roman" panose="02020603050405020304" pitchFamily="18" charset="0"/>
                <a:cs typeface="Times New Roman" panose="02020603050405020304" pitchFamily="18" charset="0"/>
              </a:rPr>
              <a:t>1</a:t>
            </a:r>
            <a:r>
              <a:rPr lang="en-US" sz="3300" b="1" i="0" baseline="30000" dirty="0">
                <a:solidFill>
                  <a:srgbClr val="000000"/>
                </a:solidFill>
                <a:effectLst/>
                <a:latin typeface="Times New Roman" panose="02020603050405020304" pitchFamily="18" charset="0"/>
                <a:cs typeface="Times New Roman" panose="02020603050405020304" pitchFamily="18" charset="0"/>
              </a:rPr>
              <a:t> </a:t>
            </a:r>
            <a:r>
              <a:rPr lang="en-US" sz="3300" i="0" dirty="0" smtClean="0">
                <a:solidFill>
                  <a:srgbClr val="000000"/>
                </a:solidFill>
                <a:effectLst/>
                <a:latin typeface="Times New Roman" panose="02020603050405020304" pitchFamily="18" charset="0"/>
                <a:cs typeface="Times New Roman" panose="02020603050405020304" pitchFamily="18" charset="0"/>
              </a:rPr>
              <a:t>I </a:t>
            </a:r>
            <a:r>
              <a:rPr lang="en-US" sz="3300" i="0" dirty="0">
                <a:solidFill>
                  <a:srgbClr val="000000"/>
                </a:solidFill>
                <a:effectLst/>
                <a:latin typeface="Times New Roman" panose="02020603050405020304" pitchFamily="18" charset="0"/>
                <a:cs typeface="Times New Roman" panose="02020603050405020304" pitchFamily="18" charset="0"/>
              </a:rPr>
              <a:t>say then, has God cast away His people? Certainly not! For I also am an Israelite, of the seed of Abraham, </a:t>
            </a:r>
            <a:r>
              <a:rPr lang="en-US" sz="3300" dirty="0">
                <a:solidFill>
                  <a:srgbClr val="000000"/>
                </a:solidFill>
                <a:effectLst/>
                <a:latin typeface="Times New Roman" panose="02020603050405020304" pitchFamily="18" charset="0"/>
                <a:cs typeface="Times New Roman" panose="02020603050405020304" pitchFamily="18" charset="0"/>
              </a:rPr>
              <a:t>of</a:t>
            </a:r>
            <a:r>
              <a:rPr lang="en-US" sz="3300" i="0" dirty="0">
                <a:solidFill>
                  <a:srgbClr val="000000"/>
                </a:solidFill>
                <a:effectLst/>
                <a:latin typeface="Times New Roman" panose="02020603050405020304" pitchFamily="18" charset="0"/>
                <a:cs typeface="Times New Roman" panose="02020603050405020304" pitchFamily="18" charset="0"/>
              </a:rPr>
              <a:t> the tribe </a:t>
            </a:r>
            <a:r>
              <a:rPr lang="en-US" sz="3300" i="0" dirty="0" smtClean="0">
                <a:solidFill>
                  <a:srgbClr val="000000"/>
                </a:solidFill>
                <a:effectLst/>
                <a:latin typeface="Times New Roman" panose="02020603050405020304" pitchFamily="18" charset="0"/>
                <a:cs typeface="Times New Roman" panose="02020603050405020304" pitchFamily="18" charset="0"/>
              </a:rPr>
              <a:t>of Benjamin. </a:t>
            </a:r>
            <a:r>
              <a:rPr lang="en-US" sz="3300" b="1" i="0" baseline="30000" dirty="0" smtClean="0">
                <a:solidFill>
                  <a:srgbClr val="000000"/>
                </a:solidFill>
                <a:effectLst/>
                <a:latin typeface="Times New Roman" panose="02020603050405020304" pitchFamily="18" charset="0"/>
                <a:cs typeface="Times New Roman" panose="02020603050405020304" pitchFamily="18" charset="0"/>
              </a:rPr>
              <a:t>2</a:t>
            </a:r>
            <a:r>
              <a:rPr lang="en-US" sz="3300" b="1" i="0" baseline="30000" dirty="0">
                <a:solidFill>
                  <a:srgbClr val="000000"/>
                </a:solidFill>
                <a:effectLst/>
                <a:latin typeface="Times New Roman" panose="02020603050405020304" pitchFamily="18" charset="0"/>
                <a:cs typeface="Times New Roman" panose="02020603050405020304" pitchFamily="18" charset="0"/>
              </a:rPr>
              <a:t> </a:t>
            </a:r>
            <a:r>
              <a:rPr lang="en-US" sz="3300" i="0" dirty="0">
                <a:solidFill>
                  <a:srgbClr val="000000"/>
                </a:solidFill>
                <a:effectLst/>
                <a:latin typeface="Times New Roman" panose="02020603050405020304" pitchFamily="18" charset="0"/>
                <a:cs typeface="Times New Roman" panose="02020603050405020304" pitchFamily="18" charset="0"/>
              </a:rPr>
              <a:t>God has not cast away His people whom He foreknew. Or do you not know what the Scripture says of Elijah, how he pleads with </a:t>
            </a:r>
            <a:r>
              <a:rPr lang="en-US" sz="3300" i="0" dirty="0" smtClean="0">
                <a:solidFill>
                  <a:srgbClr val="000000"/>
                </a:solidFill>
                <a:effectLst/>
                <a:latin typeface="Times New Roman" panose="02020603050405020304" pitchFamily="18" charset="0"/>
                <a:cs typeface="Times New Roman" panose="02020603050405020304" pitchFamily="18" charset="0"/>
              </a:rPr>
              <a:t>God against Israel</a:t>
            </a:r>
            <a:r>
              <a:rPr lang="en-US" sz="3300" i="0" dirty="0">
                <a:solidFill>
                  <a:srgbClr val="000000"/>
                </a:solidFill>
                <a:effectLst/>
                <a:latin typeface="Times New Roman" panose="02020603050405020304" pitchFamily="18" charset="0"/>
                <a:cs typeface="Times New Roman" panose="02020603050405020304" pitchFamily="18" charset="0"/>
              </a:rPr>
              <a:t>, saying, </a:t>
            </a:r>
            <a:r>
              <a:rPr lang="en-US" sz="3300" b="1" i="0" baseline="30000" dirty="0">
                <a:solidFill>
                  <a:srgbClr val="000000"/>
                </a:solidFill>
                <a:effectLst/>
                <a:latin typeface="Times New Roman" panose="02020603050405020304" pitchFamily="18" charset="0"/>
                <a:cs typeface="Times New Roman" panose="02020603050405020304" pitchFamily="18" charset="0"/>
              </a:rPr>
              <a:t>3 </a:t>
            </a:r>
            <a:r>
              <a:rPr lang="en-US" sz="3300" i="0" dirty="0">
                <a:solidFill>
                  <a:srgbClr val="000000"/>
                </a:solidFill>
                <a:effectLst/>
                <a:latin typeface="Times New Roman" panose="02020603050405020304" pitchFamily="18" charset="0"/>
                <a:cs typeface="Times New Roman" panose="02020603050405020304" pitchFamily="18" charset="0"/>
              </a:rPr>
              <a:t>“L</a:t>
            </a:r>
            <a:r>
              <a:rPr lang="en-US" sz="3300" i="0" cap="small" dirty="0">
                <a:solidFill>
                  <a:srgbClr val="000000"/>
                </a:solidFill>
                <a:effectLst/>
                <a:latin typeface="Times New Roman" panose="02020603050405020304" pitchFamily="18" charset="0"/>
                <a:cs typeface="Times New Roman" panose="02020603050405020304" pitchFamily="18" charset="0"/>
              </a:rPr>
              <a:t>ord</a:t>
            </a:r>
            <a:r>
              <a:rPr lang="en-US" sz="3300" i="0" dirty="0">
                <a:solidFill>
                  <a:srgbClr val="000000"/>
                </a:solidFill>
                <a:effectLst/>
                <a:latin typeface="Times New Roman" panose="02020603050405020304" pitchFamily="18" charset="0"/>
                <a:cs typeface="Times New Roman" panose="02020603050405020304" pitchFamily="18" charset="0"/>
              </a:rPr>
              <a:t>, they have killed Your prophets and torn down Your altars, and I alone am left, and they seek </a:t>
            </a:r>
            <a:r>
              <a:rPr lang="en-US" sz="3300" i="0" dirty="0" smtClean="0">
                <a:solidFill>
                  <a:srgbClr val="000000"/>
                </a:solidFill>
                <a:effectLst/>
                <a:latin typeface="Times New Roman" panose="02020603050405020304" pitchFamily="18" charset="0"/>
                <a:cs typeface="Times New Roman" panose="02020603050405020304" pitchFamily="18" charset="0"/>
              </a:rPr>
              <a:t>my life”? </a:t>
            </a:r>
            <a:r>
              <a:rPr lang="en-US" sz="3300" b="1" i="0" baseline="30000" dirty="0" smtClean="0">
                <a:solidFill>
                  <a:srgbClr val="000000"/>
                </a:solidFill>
                <a:effectLst/>
                <a:latin typeface="Times New Roman" panose="02020603050405020304" pitchFamily="18" charset="0"/>
                <a:cs typeface="Times New Roman" panose="02020603050405020304" pitchFamily="18" charset="0"/>
              </a:rPr>
              <a:t>4</a:t>
            </a:r>
            <a:r>
              <a:rPr lang="en-US" sz="3300" b="1" i="0" baseline="30000" dirty="0">
                <a:solidFill>
                  <a:srgbClr val="000000"/>
                </a:solidFill>
                <a:effectLst/>
                <a:latin typeface="Times New Roman" panose="02020603050405020304" pitchFamily="18" charset="0"/>
                <a:cs typeface="Times New Roman" panose="02020603050405020304" pitchFamily="18" charset="0"/>
              </a:rPr>
              <a:t> </a:t>
            </a:r>
            <a:r>
              <a:rPr lang="en-US" sz="3300" i="0" dirty="0">
                <a:solidFill>
                  <a:srgbClr val="000000"/>
                </a:solidFill>
                <a:effectLst/>
                <a:latin typeface="Times New Roman" panose="02020603050405020304" pitchFamily="18" charset="0"/>
                <a:cs typeface="Times New Roman" panose="02020603050405020304" pitchFamily="18" charset="0"/>
              </a:rPr>
              <a:t>But what does the divine response say to him? “I have reserved for Myself seven thousand men who have not bowed the knee </a:t>
            </a:r>
            <a:r>
              <a:rPr lang="en-US" sz="3300" i="0" dirty="0" smtClean="0">
                <a:solidFill>
                  <a:srgbClr val="000000"/>
                </a:solidFill>
                <a:effectLst/>
                <a:latin typeface="Times New Roman" panose="02020603050405020304" pitchFamily="18" charset="0"/>
                <a:cs typeface="Times New Roman" panose="02020603050405020304" pitchFamily="18" charset="0"/>
              </a:rPr>
              <a:t>to Baal.” </a:t>
            </a:r>
            <a:r>
              <a:rPr lang="en-US" sz="3300" b="1" i="0" baseline="30000" dirty="0" smtClean="0">
                <a:solidFill>
                  <a:srgbClr val="000000"/>
                </a:solidFill>
                <a:effectLst/>
                <a:latin typeface="Times New Roman" panose="02020603050405020304" pitchFamily="18" charset="0"/>
                <a:cs typeface="Times New Roman" panose="02020603050405020304" pitchFamily="18" charset="0"/>
              </a:rPr>
              <a:t>5</a:t>
            </a:r>
            <a:r>
              <a:rPr lang="en-US" sz="3300" b="1" i="0" baseline="30000" dirty="0">
                <a:solidFill>
                  <a:srgbClr val="000000"/>
                </a:solidFill>
                <a:effectLst/>
                <a:latin typeface="Times New Roman" panose="02020603050405020304" pitchFamily="18" charset="0"/>
                <a:cs typeface="Times New Roman" panose="02020603050405020304" pitchFamily="18" charset="0"/>
              </a:rPr>
              <a:t> </a:t>
            </a:r>
            <a:r>
              <a:rPr lang="en-US" sz="3300" i="0" dirty="0">
                <a:solidFill>
                  <a:srgbClr val="000000"/>
                </a:solidFill>
                <a:effectLst/>
                <a:latin typeface="Times New Roman" panose="02020603050405020304" pitchFamily="18" charset="0"/>
                <a:cs typeface="Times New Roman" panose="02020603050405020304" pitchFamily="18" charset="0"/>
              </a:rPr>
              <a:t>Even so then, at this present time there is a remnant according to the election of grace. </a:t>
            </a:r>
            <a:r>
              <a:rPr lang="en-US" sz="3300" b="1" i="0" baseline="30000" dirty="0">
                <a:solidFill>
                  <a:srgbClr val="000000"/>
                </a:solidFill>
                <a:effectLst/>
                <a:latin typeface="Times New Roman" panose="02020603050405020304" pitchFamily="18" charset="0"/>
                <a:cs typeface="Times New Roman" panose="02020603050405020304" pitchFamily="18" charset="0"/>
              </a:rPr>
              <a:t>6 </a:t>
            </a:r>
            <a:r>
              <a:rPr lang="en-US" sz="3300" i="0" dirty="0">
                <a:solidFill>
                  <a:srgbClr val="000000"/>
                </a:solidFill>
                <a:effectLst/>
                <a:latin typeface="Times New Roman" panose="02020603050405020304" pitchFamily="18" charset="0"/>
                <a:cs typeface="Times New Roman" panose="02020603050405020304" pitchFamily="18" charset="0"/>
              </a:rPr>
              <a:t>And if by grace, then </a:t>
            </a:r>
            <a:r>
              <a:rPr lang="en-US" sz="3300" dirty="0">
                <a:solidFill>
                  <a:srgbClr val="000000"/>
                </a:solidFill>
                <a:effectLst/>
                <a:latin typeface="Times New Roman" panose="02020603050405020304" pitchFamily="18" charset="0"/>
                <a:cs typeface="Times New Roman" panose="02020603050405020304" pitchFamily="18" charset="0"/>
              </a:rPr>
              <a:t>it is</a:t>
            </a:r>
            <a:r>
              <a:rPr lang="en-US" sz="3300" i="0" dirty="0">
                <a:solidFill>
                  <a:srgbClr val="000000"/>
                </a:solidFill>
                <a:effectLst/>
                <a:latin typeface="Times New Roman" panose="02020603050405020304" pitchFamily="18" charset="0"/>
                <a:cs typeface="Times New Roman" panose="02020603050405020304" pitchFamily="18" charset="0"/>
              </a:rPr>
              <a:t> no longer of works; otherwise grace is no longer grace</a:t>
            </a:r>
            <a:r>
              <a:rPr lang="en-US" sz="3300" i="0" dirty="0" smtClean="0">
                <a:solidFill>
                  <a:srgbClr val="000000"/>
                </a:solidFill>
                <a:effectLst/>
                <a:latin typeface="Times New Roman" panose="02020603050405020304" pitchFamily="18" charset="0"/>
                <a:cs typeface="Times New Roman" panose="02020603050405020304" pitchFamily="18" charset="0"/>
              </a:rPr>
              <a:t>.</a:t>
            </a:r>
            <a:r>
              <a:rPr lang="en-US" sz="3300" i="0" dirty="0">
                <a:solidFill>
                  <a:srgbClr val="000000"/>
                </a:solidFill>
                <a:effectLst/>
                <a:latin typeface="Times New Roman" panose="02020603050405020304" pitchFamily="18" charset="0"/>
                <a:cs typeface="Times New Roman" panose="02020603050405020304" pitchFamily="18" charset="0"/>
              </a:rPr>
              <a:t> But if </a:t>
            </a:r>
            <a:r>
              <a:rPr lang="en-US" sz="3300" dirty="0">
                <a:solidFill>
                  <a:srgbClr val="000000"/>
                </a:solidFill>
                <a:effectLst/>
                <a:latin typeface="Times New Roman" panose="02020603050405020304" pitchFamily="18" charset="0"/>
                <a:cs typeface="Times New Roman" panose="02020603050405020304" pitchFamily="18" charset="0"/>
              </a:rPr>
              <a:t>it is</a:t>
            </a:r>
            <a:r>
              <a:rPr lang="en-US" sz="3300" i="0" dirty="0">
                <a:solidFill>
                  <a:srgbClr val="000000"/>
                </a:solidFill>
                <a:effectLst/>
                <a:latin typeface="Times New Roman" panose="02020603050405020304" pitchFamily="18" charset="0"/>
                <a:cs typeface="Times New Roman" panose="02020603050405020304" pitchFamily="18" charset="0"/>
              </a:rPr>
              <a:t> of works, it is no longer grace; otherwise work is no longer work</a:t>
            </a:r>
            <a:r>
              <a:rPr lang="en-US" sz="3300" i="0" dirty="0" smtClean="0">
                <a:solidFill>
                  <a:srgbClr val="000000"/>
                </a:solidFill>
                <a:effectLst/>
                <a:latin typeface="Times New Roman" panose="02020603050405020304" pitchFamily="18" charset="0"/>
                <a:cs typeface="Times New Roman" panose="02020603050405020304" pitchFamily="18" charset="0"/>
              </a:rPr>
              <a:t>.</a:t>
            </a:r>
            <a:endParaRPr lang="en-US" sz="33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3474532"/>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1270000" y="762000"/>
            <a:ext cx="10464800" cy="1651000"/>
          </a:xfrm>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11:7-10</a:t>
            </a:r>
            <a:endParaRPr lang="en-US" altLang="en-US" dirty="0"/>
          </a:p>
        </p:txBody>
      </p:sp>
      <p:sp>
        <p:nvSpPr>
          <p:cNvPr id="14338" name="AutoShape 2"/>
          <p:cNvSpPr>
            <a:spLocks/>
          </p:cNvSpPr>
          <p:nvPr/>
        </p:nvSpPr>
        <p:spPr bwMode="auto">
          <a:xfrm>
            <a:off x="711200" y="2895600"/>
            <a:ext cx="11658600" cy="5715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r>
              <a:rPr lang="en-US" sz="3400" b="1" i="0" baseline="30000" dirty="0" smtClean="0">
                <a:solidFill>
                  <a:srgbClr val="000000"/>
                </a:solidFill>
                <a:effectLst/>
                <a:latin typeface="Times New Roman" panose="02020603050405020304" pitchFamily="18" charset="0"/>
                <a:cs typeface="Times New Roman" panose="02020603050405020304" pitchFamily="18" charset="0"/>
              </a:rPr>
              <a:t>7</a:t>
            </a:r>
            <a:r>
              <a:rPr lang="en-US" sz="3400" b="1" i="0" baseline="30000" dirty="0">
                <a:solidFill>
                  <a:srgbClr val="000000"/>
                </a:solidFill>
                <a:effectLst/>
                <a:latin typeface="Times New Roman" panose="02020603050405020304" pitchFamily="18" charset="0"/>
                <a:cs typeface="Times New Roman" panose="02020603050405020304" pitchFamily="18" charset="0"/>
              </a:rPr>
              <a:t> </a:t>
            </a:r>
            <a:r>
              <a:rPr lang="en-US" sz="3400" i="0" dirty="0">
                <a:solidFill>
                  <a:srgbClr val="000000"/>
                </a:solidFill>
                <a:effectLst/>
                <a:latin typeface="Times New Roman" panose="02020603050405020304" pitchFamily="18" charset="0"/>
                <a:cs typeface="Times New Roman" panose="02020603050405020304" pitchFamily="18" charset="0"/>
              </a:rPr>
              <a:t>What then? Israel has not obtained what it seeks; but the elect have obtained it, and the rest were blinded. </a:t>
            </a:r>
            <a:r>
              <a:rPr lang="en-US" sz="3400" b="1" i="0" baseline="30000" dirty="0">
                <a:solidFill>
                  <a:srgbClr val="000000"/>
                </a:solidFill>
                <a:effectLst/>
                <a:latin typeface="Times New Roman" panose="02020603050405020304" pitchFamily="18" charset="0"/>
                <a:cs typeface="Times New Roman" panose="02020603050405020304" pitchFamily="18" charset="0"/>
              </a:rPr>
              <a:t>8 </a:t>
            </a:r>
            <a:r>
              <a:rPr lang="en-US" sz="3400" i="0" dirty="0">
                <a:solidFill>
                  <a:srgbClr val="000000"/>
                </a:solidFill>
                <a:effectLst/>
                <a:latin typeface="Times New Roman" panose="02020603050405020304" pitchFamily="18" charset="0"/>
                <a:cs typeface="Times New Roman" panose="02020603050405020304" pitchFamily="18" charset="0"/>
              </a:rPr>
              <a:t>Just as it is written:</a:t>
            </a:r>
          </a:p>
          <a:p>
            <a:pPr algn="l"/>
            <a:r>
              <a:rPr lang="en-US" sz="3400" i="0" dirty="0" smtClean="0">
                <a:solidFill>
                  <a:srgbClr val="000000"/>
                </a:solidFill>
                <a:effectLst/>
                <a:latin typeface="Times New Roman" panose="02020603050405020304" pitchFamily="18" charset="0"/>
                <a:cs typeface="Times New Roman" panose="02020603050405020304" pitchFamily="18" charset="0"/>
              </a:rPr>
              <a:t>		“</a:t>
            </a:r>
            <a:r>
              <a:rPr lang="en-US" sz="3400" i="0" dirty="0">
                <a:solidFill>
                  <a:srgbClr val="000000"/>
                </a:solidFill>
                <a:effectLst/>
                <a:latin typeface="Times New Roman" panose="02020603050405020304" pitchFamily="18" charset="0"/>
                <a:cs typeface="Times New Roman" panose="02020603050405020304" pitchFamily="18" charset="0"/>
              </a:rPr>
              <a:t>God has given them a spirit of stupor,</a:t>
            </a:r>
            <a:br>
              <a:rPr lang="en-US" sz="3400" i="0" dirty="0">
                <a:solidFill>
                  <a:srgbClr val="000000"/>
                </a:solidFill>
                <a:effectLst/>
                <a:latin typeface="Times New Roman" panose="02020603050405020304" pitchFamily="18" charset="0"/>
                <a:cs typeface="Times New Roman" panose="02020603050405020304" pitchFamily="18" charset="0"/>
              </a:rPr>
            </a:br>
            <a:r>
              <a:rPr lang="en-US" sz="3400" i="0" dirty="0" smtClean="0">
                <a:solidFill>
                  <a:srgbClr val="000000"/>
                </a:solidFill>
                <a:effectLst/>
                <a:latin typeface="Times New Roman" panose="02020603050405020304" pitchFamily="18" charset="0"/>
                <a:cs typeface="Times New Roman" panose="02020603050405020304" pitchFamily="18" charset="0"/>
              </a:rPr>
              <a:t>		Eyes </a:t>
            </a:r>
            <a:r>
              <a:rPr lang="en-US" sz="3400" i="0" dirty="0">
                <a:solidFill>
                  <a:srgbClr val="000000"/>
                </a:solidFill>
                <a:effectLst/>
                <a:latin typeface="Times New Roman" panose="02020603050405020304" pitchFamily="18" charset="0"/>
                <a:cs typeface="Times New Roman" panose="02020603050405020304" pitchFamily="18" charset="0"/>
              </a:rPr>
              <a:t>that they should not see</a:t>
            </a:r>
            <a:br>
              <a:rPr lang="en-US" sz="3400" i="0" dirty="0">
                <a:solidFill>
                  <a:srgbClr val="000000"/>
                </a:solidFill>
                <a:effectLst/>
                <a:latin typeface="Times New Roman" panose="02020603050405020304" pitchFamily="18" charset="0"/>
                <a:cs typeface="Times New Roman" panose="02020603050405020304" pitchFamily="18" charset="0"/>
              </a:rPr>
            </a:br>
            <a:r>
              <a:rPr lang="en-US" sz="3400" i="0" dirty="0" smtClean="0">
                <a:solidFill>
                  <a:srgbClr val="000000"/>
                </a:solidFill>
                <a:effectLst/>
                <a:latin typeface="Times New Roman" panose="02020603050405020304" pitchFamily="18" charset="0"/>
                <a:cs typeface="Times New Roman" panose="02020603050405020304" pitchFamily="18" charset="0"/>
              </a:rPr>
              <a:t>		And </a:t>
            </a:r>
            <a:r>
              <a:rPr lang="en-US" sz="3400" i="0" dirty="0">
                <a:solidFill>
                  <a:srgbClr val="000000"/>
                </a:solidFill>
                <a:effectLst/>
                <a:latin typeface="Times New Roman" panose="02020603050405020304" pitchFamily="18" charset="0"/>
                <a:cs typeface="Times New Roman" panose="02020603050405020304" pitchFamily="18" charset="0"/>
              </a:rPr>
              <a:t>ears that they should not hear,</a:t>
            </a:r>
            <a:br>
              <a:rPr lang="en-US" sz="3400" i="0" dirty="0">
                <a:solidFill>
                  <a:srgbClr val="000000"/>
                </a:solidFill>
                <a:effectLst/>
                <a:latin typeface="Times New Roman" panose="02020603050405020304" pitchFamily="18" charset="0"/>
                <a:cs typeface="Times New Roman" panose="02020603050405020304" pitchFamily="18" charset="0"/>
              </a:rPr>
            </a:br>
            <a:r>
              <a:rPr lang="en-US" sz="3400" i="0" dirty="0" smtClean="0">
                <a:solidFill>
                  <a:srgbClr val="000000"/>
                </a:solidFill>
                <a:effectLst/>
                <a:latin typeface="Times New Roman" panose="02020603050405020304" pitchFamily="18" charset="0"/>
                <a:cs typeface="Times New Roman" panose="02020603050405020304" pitchFamily="18" charset="0"/>
              </a:rPr>
              <a:t>		To </a:t>
            </a:r>
            <a:r>
              <a:rPr lang="en-US" sz="3400" i="0" dirty="0">
                <a:solidFill>
                  <a:srgbClr val="000000"/>
                </a:solidFill>
                <a:effectLst/>
                <a:latin typeface="Times New Roman" panose="02020603050405020304" pitchFamily="18" charset="0"/>
                <a:cs typeface="Times New Roman" panose="02020603050405020304" pitchFamily="18" charset="0"/>
              </a:rPr>
              <a:t>this very day</a:t>
            </a:r>
            <a:r>
              <a:rPr lang="en-US" sz="3400" i="0" dirty="0" smtClean="0">
                <a:solidFill>
                  <a:srgbClr val="000000"/>
                </a:solidFill>
                <a:effectLst/>
                <a:latin typeface="Times New Roman" panose="02020603050405020304" pitchFamily="18" charset="0"/>
                <a:cs typeface="Times New Roman" panose="02020603050405020304" pitchFamily="18" charset="0"/>
              </a:rPr>
              <a:t>.”</a:t>
            </a:r>
            <a:endParaRPr lang="en-US" sz="3400" i="0" dirty="0">
              <a:solidFill>
                <a:srgbClr val="000000"/>
              </a:solidFill>
              <a:effectLst/>
              <a:latin typeface="Times New Roman" panose="02020603050405020304" pitchFamily="18" charset="0"/>
              <a:cs typeface="Times New Roman" panose="02020603050405020304" pitchFamily="18" charset="0"/>
            </a:endParaRPr>
          </a:p>
          <a:p>
            <a:pPr algn="l"/>
            <a:r>
              <a:rPr lang="en-US" sz="3400" b="1" i="0" baseline="30000" dirty="0">
                <a:solidFill>
                  <a:srgbClr val="000000"/>
                </a:solidFill>
                <a:effectLst/>
                <a:latin typeface="Times New Roman" panose="02020603050405020304" pitchFamily="18" charset="0"/>
                <a:cs typeface="Times New Roman" panose="02020603050405020304" pitchFamily="18" charset="0"/>
              </a:rPr>
              <a:t>9 </a:t>
            </a:r>
            <a:r>
              <a:rPr lang="en-US" sz="3400" i="0" dirty="0">
                <a:solidFill>
                  <a:srgbClr val="000000"/>
                </a:solidFill>
                <a:effectLst/>
                <a:latin typeface="Times New Roman" panose="02020603050405020304" pitchFamily="18" charset="0"/>
                <a:cs typeface="Times New Roman" panose="02020603050405020304" pitchFamily="18" charset="0"/>
              </a:rPr>
              <a:t>And David says:</a:t>
            </a:r>
          </a:p>
          <a:p>
            <a:pPr algn="l"/>
            <a:r>
              <a:rPr lang="en-US" sz="3400" i="0" dirty="0" smtClean="0">
                <a:solidFill>
                  <a:srgbClr val="000000"/>
                </a:solidFill>
                <a:effectLst/>
                <a:latin typeface="Times New Roman" panose="02020603050405020304" pitchFamily="18" charset="0"/>
                <a:cs typeface="Times New Roman" panose="02020603050405020304" pitchFamily="18" charset="0"/>
              </a:rPr>
              <a:t>		“</a:t>
            </a:r>
            <a:r>
              <a:rPr lang="en-US" sz="3400" i="0" dirty="0">
                <a:solidFill>
                  <a:srgbClr val="000000"/>
                </a:solidFill>
                <a:effectLst/>
                <a:latin typeface="Times New Roman" panose="02020603050405020304" pitchFamily="18" charset="0"/>
                <a:cs typeface="Times New Roman" panose="02020603050405020304" pitchFamily="18" charset="0"/>
              </a:rPr>
              <a:t>Let their table become a snare and a trap,</a:t>
            </a:r>
            <a:br>
              <a:rPr lang="en-US" sz="3400" i="0" dirty="0">
                <a:solidFill>
                  <a:srgbClr val="000000"/>
                </a:solidFill>
                <a:effectLst/>
                <a:latin typeface="Times New Roman" panose="02020603050405020304" pitchFamily="18" charset="0"/>
                <a:cs typeface="Times New Roman" panose="02020603050405020304" pitchFamily="18" charset="0"/>
              </a:rPr>
            </a:br>
            <a:r>
              <a:rPr lang="en-US" sz="3400" i="0" dirty="0" smtClean="0">
                <a:solidFill>
                  <a:srgbClr val="000000"/>
                </a:solidFill>
                <a:effectLst/>
                <a:latin typeface="Times New Roman" panose="02020603050405020304" pitchFamily="18" charset="0"/>
                <a:cs typeface="Times New Roman" panose="02020603050405020304" pitchFamily="18" charset="0"/>
              </a:rPr>
              <a:t>		A </a:t>
            </a:r>
            <a:r>
              <a:rPr lang="en-US" sz="3400" i="0" dirty="0">
                <a:solidFill>
                  <a:srgbClr val="000000"/>
                </a:solidFill>
                <a:effectLst/>
                <a:latin typeface="Times New Roman" panose="02020603050405020304" pitchFamily="18" charset="0"/>
                <a:cs typeface="Times New Roman" panose="02020603050405020304" pitchFamily="18" charset="0"/>
              </a:rPr>
              <a:t>stumbling block and a recompense to them.</a:t>
            </a:r>
            <a:br>
              <a:rPr lang="en-US" sz="3400" i="0" dirty="0">
                <a:solidFill>
                  <a:srgbClr val="000000"/>
                </a:solidFill>
                <a:effectLst/>
                <a:latin typeface="Times New Roman" panose="02020603050405020304" pitchFamily="18" charset="0"/>
                <a:cs typeface="Times New Roman" panose="02020603050405020304" pitchFamily="18" charset="0"/>
              </a:rPr>
            </a:br>
            <a:r>
              <a:rPr lang="en-US" sz="3400" i="0" dirty="0" smtClean="0">
                <a:solidFill>
                  <a:srgbClr val="000000"/>
                </a:solidFill>
                <a:effectLst/>
                <a:latin typeface="Times New Roman" panose="02020603050405020304" pitchFamily="18" charset="0"/>
                <a:cs typeface="Times New Roman" panose="02020603050405020304" pitchFamily="18" charset="0"/>
              </a:rPr>
              <a:t>	 </a:t>
            </a:r>
            <a:r>
              <a:rPr lang="en-US" sz="3400" b="1" i="0" baseline="30000" dirty="0" smtClean="0">
                <a:solidFill>
                  <a:srgbClr val="000000"/>
                </a:solidFill>
                <a:effectLst/>
                <a:latin typeface="Times New Roman" panose="02020603050405020304" pitchFamily="18" charset="0"/>
                <a:cs typeface="Times New Roman" panose="02020603050405020304" pitchFamily="18" charset="0"/>
              </a:rPr>
              <a:t>10</a:t>
            </a:r>
            <a:r>
              <a:rPr lang="en-US" sz="3400" b="1" i="0" baseline="30000" dirty="0">
                <a:solidFill>
                  <a:srgbClr val="000000"/>
                </a:solidFill>
                <a:effectLst/>
                <a:latin typeface="Times New Roman" panose="02020603050405020304" pitchFamily="18" charset="0"/>
                <a:cs typeface="Times New Roman" panose="02020603050405020304" pitchFamily="18" charset="0"/>
              </a:rPr>
              <a:t> </a:t>
            </a:r>
            <a:r>
              <a:rPr lang="en-US" sz="3400" i="0" dirty="0">
                <a:solidFill>
                  <a:srgbClr val="000000"/>
                </a:solidFill>
                <a:effectLst/>
                <a:latin typeface="Times New Roman" panose="02020603050405020304" pitchFamily="18" charset="0"/>
                <a:cs typeface="Times New Roman" panose="02020603050405020304" pitchFamily="18" charset="0"/>
              </a:rPr>
              <a:t>Let their eyes be darkened, so that they do not see,</a:t>
            </a:r>
            <a:br>
              <a:rPr lang="en-US" sz="3400" i="0" dirty="0">
                <a:solidFill>
                  <a:srgbClr val="000000"/>
                </a:solidFill>
                <a:effectLst/>
                <a:latin typeface="Times New Roman" panose="02020603050405020304" pitchFamily="18" charset="0"/>
                <a:cs typeface="Times New Roman" panose="02020603050405020304" pitchFamily="18" charset="0"/>
              </a:rPr>
            </a:br>
            <a:r>
              <a:rPr lang="en-US" sz="3400" i="0" dirty="0" smtClean="0">
                <a:solidFill>
                  <a:srgbClr val="000000"/>
                </a:solidFill>
                <a:effectLst/>
                <a:latin typeface="Times New Roman" panose="02020603050405020304" pitchFamily="18" charset="0"/>
                <a:cs typeface="Times New Roman" panose="02020603050405020304" pitchFamily="18" charset="0"/>
              </a:rPr>
              <a:t>		And </a:t>
            </a:r>
            <a:r>
              <a:rPr lang="en-US" sz="3400" i="0" dirty="0">
                <a:solidFill>
                  <a:srgbClr val="000000"/>
                </a:solidFill>
                <a:effectLst/>
                <a:latin typeface="Times New Roman" panose="02020603050405020304" pitchFamily="18" charset="0"/>
                <a:cs typeface="Times New Roman" panose="02020603050405020304" pitchFamily="18" charset="0"/>
              </a:rPr>
              <a:t>bow down their back always.”</a:t>
            </a:r>
          </a:p>
          <a:p>
            <a:pPr algn="l"/>
            <a:endParaRPr lang="en-US" sz="32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8206620"/>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1270000" y="762000"/>
            <a:ext cx="10464800" cy="1651000"/>
          </a:xfrm>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11:11-18</a:t>
            </a:r>
            <a:endParaRPr lang="en-US" altLang="en-US" dirty="0"/>
          </a:p>
        </p:txBody>
      </p:sp>
      <p:sp>
        <p:nvSpPr>
          <p:cNvPr id="14338" name="AutoShape 2"/>
          <p:cNvSpPr>
            <a:spLocks/>
          </p:cNvSpPr>
          <p:nvPr/>
        </p:nvSpPr>
        <p:spPr bwMode="auto">
          <a:xfrm>
            <a:off x="635000" y="2743200"/>
            <a:ext cx="11811000" cy="609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lnSpc>
                <a:spcPct val="94000"/>
              </a:lnSpc>
            </a:pPr>
            <a:r>
              <a:rPr lang="en-US" sz="3100" b="1" i="0" baseline="30000" dirty="0">
                <a:solidFill>
                  <a:srgbClr val="000000"/>
                </a:solidFill>
                <a:effectLst/>
                <a:latin typeface="Times New Roman" panose="02020603050405020304" pitchFamily="18" charset="0"/>
                <a:cs typeface="Times New Roman" panose="02020603050405020304" pitchFamily="18" charset="0"/>
              </a:rPr>
              <a:t>11 </a:t>
            </a:r>
            <a:r>
              <a:rPr lang="en-US" sz="3100" i="0" dirty="0">
                <a:solidFill>
                  <a:srgbClr val="000000"/>
                </a:solidFill>
                <a:effectLst/>
                <a:latin typeface="Times New Roman" panose="02020603050405020304" pitchFamily="18" charset="0"/>
                <a:cs typeface="Times New Roman" panose="02020603050405020304" pitchFamily="18" charset="0"/>
              </a:rPr>
              <a:t>I say then, have they stumbled that they should fall? Certainly not! But through their fall, to provoke them to jealousy</a:t>
            </a:r>
            <a:r>
              <a:rPr lang="en-US" sz="3100" i="0" dirty="0" smtClean="0">
                <a:solidFill>
                  <a:srgbClr val="000000"/>
                </a:solidFill>
                <a:effectLst/>
                <a:latin typeface="Times New Roman" panose="02020603050405020304" pitchFamily="18" charset="0"/>
                <a:cs typeface="Times New Roman" panose="02020603050405020304" pitchFamily="18" charset="0"/>
              </a:rPr>
              <a:t>, salvation </a:t>
            </a:r>
            <a:r>
              <a:rPr lang="en-US" sz="3100" dirty="0" smtClean="0">
                <a:solidFill>
                  <a:srgbClr val="000000"/>
                </a:solidFill>
                <a:effectLst/>
                <a:latin typeface="Times New Roman" panose="02020603050405020304" pitchFamily="18" charset="0"/>
                <a:cs typeface="Times New Roman" panose="02020603050405020304" pitchFamily="18" charset="0"/>
              </a:rPr>
              <a:t>has come </a:t>
            </a:r>
            <a:r>
              <a:rPr lang="en-US" sz="3100" i="0" dirty="0" smtClean="0">
                <a:solidFill>
                  <a:srgbClr val="000000"/>
                </a:solidFill>
                <a:effectLst/>
                <a:latin typeface="Times New Roman" panose="02020603050405020304" pitchFamily="18" charset="0"/>
                <a:cs typeface="Times New Roman" panose="02020603050405020304" pitchFamily="18" charset="0"/>
              </a:rPr>
              <a:t>to </a:t>
            </a:r>
            <a:r>
              <a:rPr lang="en-US" sz="3100" i="0" dirty="0">
                <a:solidFill>
                  <a:srgbClr val="000000"/>
                </a:solidFill>
                <a:effectLst/>
                <a:latin typeface="Times New Roman" panose="02020603050405020304" pitchFamily="18" charset="0"/>
                <a:cs typeface="Times New Roman" panose="02020603050405020304" pitchFamily="18" charset="0"/>
              </a:rPr>
              <a:t>the Gentiles. </a:t>
            </a:r>
            <a:r>
              <a:rPr lang="en-US" sz="3100" b="1" i="0" baseline="30000" dirty="0">
                <a:solidFill>
                  <a:srgbClr val="000000"/>
                </a:solidFill>
                <a:effectLst/>
                <a:latin typeface="Times New Roman" panose="02020603050405020304" pitchFamily="18" charset="0"/>
                <a:cs typeface="Times New Roman" panose="02020603050405020304" pitchFamily="18" charset="0"/>
              </a:rPr>
              <a:t>12 </a:t>
            </a:r>
            <a:r>
              <a:rPr lang="en-US" sz="3100" i="0" dirty="0">
                <a:solidFill>
                  <a:srgbClr val="000000"/>
                </a:solidFill>
                <a:effectLst/>
                <a:latin typeface="Times New Roman" panose="02020603050405020304" pitchFamily="18" charset="0"/>
                <a:cs typeface="Times New Roman" panose="02020603050405020304" pitchFamily="18" charset="0"/>
              </a:rPr>
              <a:t>Now if their </a:t>
            </a:r>
            <a:r>
              <a:rPr lang="en-US" sz="3100" i="0" dirty="0" smtClean="0">
                <a:solidFill>
                  <a:srgbClr val="000000"/>
                </a:solidFill>
                <a:effectLst/>
                <a:latin typeface="Times New Roman" panose="02020603050405020304" pitchFamily="18" charset="0"/>
                <a:cs typeface="Times New Roman" panose="02020603050405020304" pitchFamily="18" charset="0"/>
              </a:rPr>
              <a:t>fall </a:t>
            </a:r>
            <a:r>
              <a:rPr lang="en-US" sz="3100" dirty="0" smtClean="0">
                <a:solidFill>
                  <a:srgbClr val="000000"/>
                </a:solidFill>
                <a:effectLst/>
                <a:latin typeface="Times New Roman" panose="02020603050405020304" pitchFamily="18" charset="0"/>
                <a:cs typeface="Times New Roman" panose="02020603050405020304" pitchFamily="18" charset="0"/>
              </a:rPr>
              <a:t>is</a:t>
            </a:r>
            <a:r>
              <a:rPr lang="en-US" sz="3100" i="0" dirty="0">
                <a:solidFill>
                  <a:srgbClr val="000000"/>
                </a:solidFill>
                <a:effectLst/>
                <a:latin typeface="Times New Roman" panose="02020603050405020304" pitchFamily="18" charset="0"/>
                <a:cs typeface="Times New Roman" panose="02020603050405020304" pitchFamily="18" charset="0"/>
              </a:rPr>
              <a:t> riches for the world, and their failure riches for the Gentiles, how much more their fullness</a:t>
            </a:r>
            <a:r>
              <a:rPr lang="en-US" sz="3100" i="0" dirty="0" smtClean="0">
                <a:solidFill>
                  <a:srgbClr val="000000"/>
                </a:solidFill>
                <a:effectLst/>
                <a:latin typeface="Times New Roman" panose="02020603050405020304" pitchFamily="18" charset="0"/>
                <a:cs typeface="Times New Roman" panose="02020603050405020304" pitchFamily="18" charset="0"/>
              </a:rPr>
              <a:t>! </a:t>
            </a:r>
            <a:r>
              <a:rPr lang="en-US" sz="3100" b="1" i="0" baseline="30000" dirty="0" smtClean="0">
                <a:solidFill>
                  <a:srgbClr val="000000"/>
                </a:solidFill>
                <a:effectLst/>
                <a:latin typeface="Times New Roman" panose="02020603050405020304" pitchFamily="18" charset="0"/>
                <a:cs typeface="Times New Roman" panose="02020603050405020304" pitchFamily="18" charset="0"/>
              </a:rPr>
              <a:t>13</a:t>
            </a:r>
            <a:r>
              <a:rPr lang="en-US" sz="3100" b="1" i="0" baseline="30000" dirty="0">
                <a:solidFill>
                  <a:srgbClr val="000000"/>
                </a:solidFill>
                <a:effectLst/>
                <a:latin typeface="Times New Roman" panose="02020603050405020304" pitchFamily="18" charset="0"/>
                <a:cs typeface="Times New Roman" panose="02020603050405020304" pitchFamily="18" charset="0"/>
              </a:rPr>
              <a:t> </a:t>
            </a:r>
            <a:r>
              <a:rPr lang="en-US" sz="3100" i="0" dirty="0">
                <a:solidFill>
                  <a:srgbClr val="000000"/>
                </a:solidFill>
                <a:effectLst/>
                <a:latin typeface="Times New Roman" panose="02020603050405020304" pitchFamily="18" charset="0"/>
                <a:cs typeface="Times New Roman" panose="02020603050405020304" pitchFamily="18" charset="0"/>
              </a:rPr>
              <a:t>For I speak to you Gentiles; inasmuch as I am an apostle to the Gentiles, I magnify my ministry, </a:t>
            </a:r>
            <a:r>
              <a:rPr lang="en-US" sz="3100" b="1" i="0" baseline="30000" dirty="0">
                <a:solidFill>
                  <a:srgbClr val="000000"/>
                </a:solidFill>
                <a:effectLst/>
                <a:latin typeface="Times New Roman" panose="02020603050405020304" pitchFamily="18" charset="0"/>
                <a:cs typeface="Times New Roman" panose="02020603050405020304" pitchFamily="18" charset="0"/>
              </a:rPr>
              <a:t>14 </a:t>
            </a:r>
            <a:r>
              <a:rPr lang="en-US" sz="3100" i="0" dirty="0">
                <a:solidFill>
                  <a:srgbClr val="000000"/>
                </a:solidFill>
                <a:effectLst/>
                <a:latin typeface="Times New Roman" panose="02020603050405020304" pitchFamily="18" charset="0"/>
                <a:cs typeface="Times New Roman" panose="02020603050405020304" pitchFamily="18" charset="0"/>
              </a:rPr>
              <a:t>if by any means I may provoke </a:t>
            </a:r>
            <a:r>
              <a:rPr lang="en-US" sz="3100" i="0" dirty="0" smtClean="0">
                <a:solidFill>
                  <a:srgbClr val="000000"/>
                </a:solidFill>
                <a:effectLst/>
                <a:latin typeface="Times New Roman" panose="02020603050405020304" pitchFamily="18" charset="0"/>
                <a:cs typeface="Times New Roman" panose="02020603050405020304" pitchFamily="18" charset="0"/>
              </a:rPr>
              <a:t>to jealousy </a:t>
            </a:r>
            <a:r>
              <a:rPr lang="en-US" sz="3100" dirty="0" smtClean="0">
                <a:solidFill>
                  <a:srgbClr val="000000"/>
                </a:solidFill>
                <a:effectLst/>
                <a:latin typeface="Times New Roman" panose="02020603050405020304" pitchFamily="18" charset="0"/>
                <a:cs typeface="Times New Roman" panose="02020603050405020304" pitchFamily="18" charset="0"/>
              </a:rPr>
              <a:t>those </a:t>
            </a:r>
            <a:r>
              <a:rPr lang="en-US" sz="3100" dirty="0">
                <a:solidFill>
                  <a:srgbClr val="000000"/>
                </a:solidFill>
                <a:effectLst/>
                <a:latin typeface="Times New Roman" panose="02020603050405020304" pitchFamily="18" charset="0"/>
                <a:cs typeface="Times New Roman" panose="02020603050405020304" pitchFamily="18" charset="0"/>
              </a:rPr>
              <a:t>who are</a:t>
            </a:r>
            <a:r>
              <a:rPr lang="en-US" sz="3100" i="0" dirty="0">
                <a:solidFill>
                  <a:srgbClr val="000000"/>
                </a:solidFill>
                <a:effectLst/>
                <a:latin typeface="Times New Roman" panose="02020603050405020304" pitchFamily="18" charset="0"/>
                <a:cs typeface="Times New Roman" panose="02020603050405020304" pitchFamily="18" charset="0"/>
              </a:rPr>
              <a:t> my flesh and save some of them. </a:t>
            </a:r>
            <a:r>
              <a:rPr lang="en-US" sz="3100" b="1" i="0" baseline="30000" dirty="0">
                <a:solidFill>
                  <a:srgbClr val="000000"/>
                </a:solidFill>
                <a:effectLst/>
                <a:latin typeface="Times New Roman" panose="02020603050405020304" pitchFamily="18" charset="0"/>
                <a:cs typeface="Times New Roman" panose="02020603050405020304" pitchFamily="18" charset="0"/>
              </a:rPr>
              <a:t>15 </a:t>
            </a:r>
            <a:r>
              <a:rPr lang="en-US" sz="3100" i="0" dirty="0">
                <a:solidFill>
                  <a:srgbClr val="000000"/>
                </a:solidFill>
                <a:effectLst/>
                <a:latin typeface="Times New Roman" panose="02020603050405020304" pitchFamily="18" charset="0"/>
                <a:cs typeface="Times New Roman" panose="02020603050405020304" pitchFamily="18" charset="0"/>
              </a:rPr>
              <a:t>For if their being cast away </a:t>
            </a:r>
            <a:r>
              <a:rPr lang="en-US" sz="3100" dirty="0">
                <a:solidFill>
                  <a:srgbClr val="000000"/>
                </a:solidFill>
                <a:effectLst/>
                <a:latin typeface="Times New Roman" panose="02020603050405020304" pitchFamily="18" charset="0"/>
                <a:cs typeface="Times New Roman" panose="02020603050405020304" pitchFamily="18" charset="0"/>
              </a:rPr>
              <a:t>is</a:t>
            </a:r>
            <a:r>
              <a:rPr lang="en-US" sz="3100" i="0" dirty="0">
                <a:solidFill>
                  <a:srgbClr val="000000"/>
                </a:solidFill>
                <a:effectLst/>
                <a:latin typeface="Times New Roman" panose="02020603050405020304" pitchFamily="18" charset="0"/>
                <a:cs typeface="Times New Roman" panose="02020603050405020304" pitchFamily="18" charset="0"/>
              </a:rPr>
              <a:t> the reconciling of </a:t>
            </a:r>
            <a:r>
              <a:rPr lang="en-US" sz="3100" i="0" dirty="0" smtClean="0">
                <a:solidFill>
                  <a:srgbClr val="000000"/>
                </a:solidFill>
                <a:effectLst/>
                <a:latin typeface="Times New Roman" panose="02020603050405020304" pitchFamily="18" charset="0"/>
                <a:cs typeface="Times New Roman" panose="02020603050405020304" pitchFamily="18" charset="0"/>
              </a:rPr>
              <a:t>the world, what </a:t>
            </a:r>
            <a:r>
              <a:rPr lang="en-US" sz="3100" dirty="0" smtClean="0">
                <a:solidFill>
                  <a:srgbClr val="000000"/>
                </a:solidFill>
                <a:effectLst/>
                <a:latin typeface="Times New Roman" panose="02020603050405020304" pitchFamily="18" charset="0"/>
                <a:cs typeface="Times New Roman" panose="02020603050405020304" pitchFamily="18" charset="0"/>
              </a:rPr>
              <a:t>will</a:t>
            </a:r>
            <a:r>
              <a:rPr lang="en-US" sz="3100" i="0" dirty="0">
                <a:solidFill>
                  <a:srgbClr val="000000"/>
                </a:solidFill>
                <a:effectLst/>
                <a:latin typeface="Times New Roman" panose="02020603050405020304" pitchFamily="18" charset="0"/>
                <a:cs typeface="Times New Roman" panose="02020603050405020304" pitchFamily="18" charset="0"/>
              </a:rPr>
              <a:t> their acceptance </a:t>
            </a:r>
            <a:r>
              <a:rPr lang="en-US" sz="3100" dirty="0">
                <a:solidFill>
                  <a:srgbClr val="000000"/>
                </a:solidFill>
                <a:effectLst/>
                <a:latin typeface="Times New Roman" panose="02020603050405020304" pitchFamily="18" charset="0"/>
                <a:cs typeface="Times New Roman" panose="02020603050405020304" pitchFamily="18" charset="0"/>
              </a:rPr>
              <a:t>be</a:t>
            </a:r>
            <a:r>
              <a:rPr lang="en-US" sz="3100" i="0" dirty="0">
                <a:solidFill>
                  <a:srgbClr val="000000"/>
                </a:solidFill>
                <a:effectLst/>
                <a:latin typeface="Times New Roman" panose="02020603050405020304" pitchFamily="18" charset="0"/>
                <a:cs typeface="Times New Roman" panose="02020603050405020304" pitchFamily="18" charset="0"/>
              </a:rPr>
              <a:t> but life from the dead</a:t>
            </a:r>
            <a:r>
              <a:rPr lang="en-US" sz="3100" i="0" dirty="0" smtClean="0">
                <a:solidFill>
                  <a:srgbClr val="000000"/>
                </a:solidFill>
                <a:effectLst/>
                <a:latin typeface="Times New Roman" panose="02020603050405020304" pitchFamily="18" charset="0"/>
                <a:cs typeface="Times New Roman" panose="02020603050405020304" pitchFamily="18" charset="0"/>
              </a:rPr>
              <a:t>? </a:t>
            </a:r>
            <a:r>
              <a:rPr lang="en-US" sz="3100" b="1" i="0" baseline="30000" dirty="0" smtClean="0">
                <a:solidFill>
                  <a:srgbClr val="000000"/>
                </a:solidFill>
                <a:effectLst/>
                <a:latin typeface="Times New Roman" panose="02020603050405020304" pitchFamily="18" charset="0"/>
                <a:cs typeface="Times New Roman" panose="02020603050405020304" pitchFamily="18" charset="0"/>
              </a:rPr>
              <a:t>16</a:t>
            </a:r>
            <a:r>
              <a:rPr lang="en-US" sz="3100" b="1" i="0" baseline="30000" dirty="0">
                <a:solidFill>
                  <a:srgbClr val="000000"/>
                </a:solidFill>
                <a:effectLst/>
                <a:latin typeface="Times New Roman" panose="02020603050405020304" pitchFamily="18" charset="0"/>
                <a:cs typeface="Times New Roman" panose="02020603050405020304" pitchFamily="18" charset="0"/>
              </a:rPr>
              <a:t> </a:t>
            </a:r>
            <a:r>
              <a:rPr lang="en-US" sz="3100" i="0" dirty="0">
                <a:solidFill>
                  <a:srgbClr val="000000"/>
                </a:solidFill>
                <a:effectLst/>
                <a:latin typeface="Times New Roman" panose="02020603050405020304" pitchFamily="18" charset="0"/>
                <a:cs typeface="Times New Roman" panose="02020603050405020304" pitchFamily="18" charset="0"/>
              </a:rPr>
              <a:t>For if the </a:t>
            </a:r>
            <a:r>
              <a:rPr lang="en-US" sz="3100" i="0" dirty="0" err="1">
                <a:solidFill>
                  <a:srgbClr val="000000"/>
                </a:solidFill>
                <a:effectLst/>
                <a:latin typeface="Times New Roman" panose="02020603050405020304" pitchFamily="18" charset="0"/>
                <a:cs typeface="Times New Roman" panose="02020603050405020304" pitchFamily="18" charset="0"/>
              </a:rPr>
              <a:t>firstfruit</a:t>
            </a:r>
            <a:r>
              <a:rPr lang="en-US" sz="3100" i="0" dirty="0">
                <a:solidFill>
                  <a:srgbClr val="000000"/>
                </a:solidFill>
                <a:effectLst/>
                <a:latin typeface="Times New Roman" panose="02020603050405020304" pitchFamily="18" charset="0"/>
                <a:cs typeface="Times New Roman" panose="02020603050405020304" pitchFamily="18" charset="0"/>
              </a:rPr>
              <a:t> </a:t>
            </a:r>
            <a:r>
              <a:rPr lang="en-US" sz="3100" dirty="0">
                <a:solidFill>
                  <a:srgbClr val="000000"/>
                </a:solidFill>
                <a:effectLst/>
                <a:latin typeface="Times New Roman" panose="02020603050405020304" pitchFamily="18" charset="0"/>
                <a:cs typeface="Times New Roman" panose="02020603050405020304" pitchFamily="18" charset="0"/>
              </a:rPr>
              <a:t>is</a:t>
            </a:r>
            <a:r>
              <a:rPr lang="en-US" sz="3100" i="0" dirty="0">
                <a:solidFill>
                  <a:srgbClr val="000000"/>
                </a:solidFill>
                <a:effectLst/>
                <a:latin typeface="Times New Roman" panose="02020603050405020304" pitchFamily="18" charset="0"/>
                <a:cs typeface="Times New Roman" panose="02020603050405020304" pitchFamily="18" charset="0"/>
              </a:rPr>
              <a:t> holy, </a:t>
            </a:r>
            <a:r>
              <a:rPr lang="en-US" sz="3100" i="0" dirty="0" smtClean="0">
                <a:solidFill>
                  <a:srgbClr val="000000"/>
                </a:solidFill>
                <a:effectLst/>
                <a:latin typeface="Times New Roman" panose="02020603050405020304" pitchFamily="18" charset="0"/>
                <a:cs typeface="Times New Roman" panose="02020603050405020304" pitchFamily="18" charset="0"/>
              </a:rPr>
              <a:t>the lump is also holy; and if the root </a:t>
            </a:r>
            <a:r>
              <a:rPr lang="en-US" sz="3100" dirty="0" smtClean="0">
                <a:solidFill>
                  <a:srgbClr val="000000"/>
                </a:solidFill>
                <a:effectLst/>
                <a:latin typeface="Times New Roman" panose="02020603050405020304" pitchFamily="18" charset="0"/>
                <a:cs typeface="Times New Roman" panose="02020603050405020304" pitchFamily="18" charset="0"/>
              </a:rPr>
              <a:t>is</a:t>
            </a:r>
            <a:r>
              <a:rPr lang="en-US" sz="3100" i="0" dirty="0">
                <a:solidFill>
                  <a:srgbClr val="000000"/>
                </a:solidFill>
                <a:effectLst/>
                <a:latin typeface="Times New Roman" panose="02020603050405020304" pitchFamily="18" charset="0"/>
                <a:cs typeface="Times New Roman" panose="02020603050405020304" pitchFamily="18" charset="0"/>
              </a:rPr>
              <a:t> holy, so </a:t>
            </a:r>
            <a:r>
              <a:rPr lang="en-US" sz="3100" dirty="0">
                <a:solidFill>
                  <a:srgbClr val="000000"/>
                </a:solidFill>
                <a:effectLst/>
                <a:latin typeface="Times New Roman" panose="02020603050405020304" pitchFamily="18" charset="0"/>
                <a:cs typeface="Times New Roman" panose="02020603050405020304" pitchFamily="18" charset="0"/>
              </a:rPr>
              <a:t>are</a:t>
            </a:r>
            <a:r>
              <a:rPr lang="en-US" sz="3100" i="0" dirty="0">
                <a:solidFill>
                  <a:srgbClr val="000000"/>
                </a:solidFill>
                <a:effectLst/>
                <a:latin typeface="Times New Roman" panose="02020603050405020304" pitchFamily="18" charset="0"/>
                <a:cs typeface="Times New Roman" panose="02020603050405020304" pitchFamily="18" charset="0"/>
              </a:rPr>
              <a:t> </a:t>
            </a:r>
            <a:r>
              <a:rPr lang="en-US" sz="3100" i="0" dirty="0" smtClean="0">
                <a:solidFill>
                  <a:srgbClr val="000000"/>
                </a:solidFill>
                <a:effectLst/>
                <a:latin typeface="Times New Roman" panose="02020603050405020304" pitchFamily="18" charset="0"/>
                <a:cs typeface="Times New Roman" panose="02020603050405020304" pitchFamily="18" charset="0"/>
              </a:rPr>
              <a:t>the branches. </a:t>
            </a:r>
            <a:r>
              <a:rPr lang="en-US" sz="3100" b="1" i="0" baseline="30000" dirty="0" smtClean="0">
                <a:solidFill>
                  <a:srgbClr val="000000"/>
                </a:solidFill>
                <a:effectLst/>
                <a:latin typeface="Times New Roman" panose="02020603050405020304" pitchFamily="18" charset="0"/>
                <a:cs typeface="Times New Roman" panose="02020603050405020304" pitchFamily="18" charset="0"/>
              </a:rPr>
              <a:t>17</a:t>
            </a:r>
            <a:r>
              <a:rPr lang="en-US" sz="3100" b="1" i="0" baseline="30000" dirty="0">
                <a:solidFill>
                  <a:srgbClr val="000000"/>
                </a:solidFill>
                <a:effectLst/>
                <a:latin typeface="Times New Roman" panose="02020603050405020304" pitchFamily="18" charset="0"/>
                <a:cs typeface="Times New Roman" panose="02020603050405020304" pitchFamily="18" charset="0"/>
              </a:rPr>
              <a:t> </a:t>
            </a:r>
            <a:r>
              <a:rPr lang="en-US" sz="3100" i="0" dirty="0">
                <a:solidFill>
                  <a:srgbClr val="000000"/>
                </a:solidFill>
                <a:effectLst/>
                <a:latin typeface="Times New Roman" panose="02020603050405020304" pitchFamily="18" charset="0"/>
                <a:cs typeface="Times New Roman" panose="02020603050405020304" pitchFamily="18" charset="0"/>
              </a:rPr>
              <a:t>And if some of </a:t>
            </a:r>
            <a:r>
              <a:rPr lang="en-US" sz="3100" i="0" dirty="0" smtClean="0">
                <a:solidFill>
                  <a:srgbClr val="000000"/>
                </a:solidFill>
                <a:effectLst/>
                <a:latin typeface="Times New Roman" panose="02020603050405020304" pitchFamily="18" charset="0"/>
                <a:cs typeface="Times New Roman" panose="02020603050405020304" pitchFamily="18" charset="0"/>
              </a:rPr>
              <a:t>the branches were </a:t>
            </a:r>
            <a:r>
              <a:rPr lang="en-US" sz="3100" i="0" dirty="0">
                <a:solidFill>
                  <a:srgbClr val="000000"/>
                </a:solidFill>
                <a:effectLst/>
                <a:latin typeface="Times New Roman" panose="02020603050405020304" pitchFamily="18" charset="0"/>
                <a:cs typeface="Times New Roman" panose="02020603050405020304" pitchFamily="18" charset="0"/>
              </a:rPr>
              <a:t>broken off, and you, being a wild olive tree, were grafted in among them, and with them became a partaker of the root and fatness of the </a:t>
            </a:r>
            <a:r>
              <a:rPr lang="en-US" sz="3100" i="0" dirty="0" smtClean="0">
                <a:solidFill>
                  <a:srgbClr val="000000"/>
                </a:solidFill>
                <a:effectLst/>
                <a:latin typeface="Times New Roman" panose="02020603050405020304" pitchFamily="18" charset="0"/>
                <a:cs typeface="Times New Roman" panose="02020603050405020304" pitchFamily="18" charset="0"/>
              </a:rPr>
              <a:t>olive tree,  </a:t>
            </a:r>
            <a:r>
              <a:rPr lang="en-US" sz="3100" b="1" i="0" baseline="30000" dirty="0" smtClean="0">
                <a:solidFill>
                  <a:srgbClr val="000000"/>
                </a:solidFill>
                <a:effectLst/>
                <a:latin typeface="Times New Roman" panose="02020603050405020304" pitchFamily="18" charset="0"/>
                <a:cs typeface="Times New Roman" panose="02020603050405020304" pitchFamily="18" charset="0"/>
              </a:rPr>
              <a:t>18</a:t>
            </a:r>
            <a:r>
              <a:rPr lang="en-US" sz="3100" b="1" i="0" baseline="30000" dirty="0">
                <a:solidFill>
                  <a:srgbClr val="000000"/>
                </a:solidFill>
                <a:effectLst/>
                <a:latin typeface="Times New Roman" panose="02020603050405020304" pitchFamily="18" charset="0"/>
                <a:cs typeface="Times New Roman" panose="02020603050405020304" pitchFamily="18" charset="0"/>
              </a:rPr>
              <a:t> </a:t>
            </a:r>
            <a:r>
              <a:rPr lang="en-US" sz="3100" i="0" dirty="0">
                <a:solidFill>
                  <a:srgbClr val="000000"/>
                </a:solidFill>
                <a:effectLst/>
                <a:latin typeface="Times New Roman" panose="02020603050405020304" pitchFamily="18" charset="0"/>
                <a:cs typeface="Times New Roman" panose="02020603050405020304" pitchFamily="18" charset="0"/>
              </a:rPr>
              <a:t>do not boast against the branches. But if you do boast</a:t>
            </a:r>
            <a:r>
              <a:rPr lang="en-US" sz="3100" i="0" dirty="0" smtClean="0">
                <a:solidFill>
                  <a:srgbClr val="000000"/>
                </a:solidFill>
                <a:effectLst/>
                <a:latin typeface="Times New Roman" panose="02020603050405020304" pitchFamily="18" charset="0"/>
                <a:cs typeface="Times New Roman" panose="02020603050405020304" pitchFamily="18" charset="0"/>
              </a:rPr>
              <a:t>, </a:t>
            </a:r>
            <a:r>
              <a:rPr lang="en-US" sz="3100" dirty="0" smtClean="0">
                <a:solidFill>
                  <a:srgbClr val="000000"/>
                </a:solidFill>
                <a:effectLst/>
                <a:latin typeface="Times New Roman" panose="02020603050405020304" pitchFamily="18" charset="0"/>
                <a:cs typeface="Times New Roman" panose="02020603050405020304" pitchFamily="18" charset="0"/>
              </a:rPr>
              <a:t>remember that </a:t>
            </a:r>
            <a:r>
              <a:rPr lang="en-US" sz="3100" i="0" dirty="0" smtClean="0">
                <a:solidFill>
                  <a:srgbClr val="000000"/>
                </a:solidFill>
                <a:effectLst/>
                <a:latin typeface="Times New Roman" panose="02020603050405020304" pitchFamily="18" charset="0"/>
                <a:cs typeface="Times New Roman" panose="02020603050405020304" pitchFamily="18" charset="0"/>
              </a:rPr>
              <a:t>you </a:t>
            </a:r>
            <a:r>
              <a:rPr lang="en-US" sz="3100" i="0" dirty="0">
                <a:solidFill>
                  <a:srgbClr val="000000"/>
                </a:solidFill>
                <a:effectLst/>
                <a:latin typeface="Times New Roman" panose="02020603050405020304" pitchFamily="18" charset="0"/>
                <a:cs typeface="Times New Roman" panose="02020603050405020304" pitchFamily="18" charset="0"/>
              </a:rPr>
              <a:t>do not support the root, but the root </a:t>
            </a:r>
            <a:r>
              <a:rPr lang="en-US" sz="3100" dirty="0">
                <a:solidFill>
                  <a:srgbClr val="000000"/>
                </a:solidFill>
                <a:effectLst/>
                <a:latin typeface="Times New Roman" panose="02020603050405020304" pitchFamily="18" charset="0"/>
                <a:cs typeface="Times New Roman" panose="02020603050405020304" pitchFamily="18" charset="0"/>
              </a:rPr>
              <a:t>supports</a:t>
            </a:r>
            <a:r>
              <a:rPr lang="en-US" sz="3100" i="0" dirty="0">
                <a:solidFill>
                  <a:srgbClr val="000000"/>
                </a:solidFill>
                <a:effectLst/>
                <a:latin typeface="Times New Roman" panose="02020603050405020304" pitchFamily="18" charset="0"/>
                <a:cs typeface="Times New Roman" panose="02020603050405020304" pitchFamily="18" charset="0"/>
              </a:rPr>
              <a:t> you.</a:t>
            </a:r>
          </a:p>
          <a:p>
            <a:pPr algn="l"/>
            <a:endParaRPr lang="en-US" sz="33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0339327"/>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1270000" y="762000"/>
            <a:ext cx="10464800" cy="1651000"/>
          </a:xfrm>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11:19-24</a:t>
            </a:r>
            <a:endParaRPr lang="en-US" altLang="en-US" dirty="0"/>
          </a:p>
        </p:txBody>
      </p:sp>
      <p:sp>
        <p:nvSpPr>
          <p:cNvPr id="14338" name="AutoShape 2"/>
          <p:cNvSpPr>
            <a:spLocks/>
          </p:cNvSpPr>
          <p:nvPr/>
        </p:nvSpPr>
        <p:spPr bwMode="auto">
          <a:xfrm>
            <a:off x="787400" y="2743200"/>
            <a:ext cx="11506200" cy="609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r>
              <a:rPr lang="en-US" sz="3300" b="1" i="0" baseline="30000" dirty="0">
                <a:solidFill>
                  <a:srgbClr val="000000"/>
                </a:solidFill>
                <a:effectLst/>
                <a:latin typeface="Times New Roman" panose="02020603050405020304" pitchFamily="18" charset="0"/>
                <a:cs typeface="Times New Roman" panose="02020603050405020304" pitchFamily="18" charset="0"/>
              </a:rPr>
              <a:t>19 </a:t>
            </a:r>
            <a:r>
              <a:rPr lang="en-US" sz="3300" i="0" dirty="0">
                <a:solidFill>
                  <a:srgbClr val="000000"/>
                </a:solidFill>
                <a:effectLst/>
                <a:latin typeface="Times New Roman" panose="02020603050405020304" pitchFamily="18" charset="0"/>
                <a:cs typeface="Times New Roman" panose="02020603050405020304" pitchFamily="18" charset="0"/>
              </a:rPr>
              <a:t>You will say then, “Branches were broken off that I might be grafted in.” </a:t>
            </a:r>
            <a:r>
              <a:rPr lang="en-US" sz="3300" b="1" i="0" baseline="30000" dirty="0">
                <a:solidFill>
                  <a:srgbClr val="000000"/>
                </a:solidFill>
                <a:effectLst/>
                <a:latin typeface="Times New Roman" panose="02020603050405020304" pitchFamily="18" charset="0"/>
                <a:cs typeface="Times New Roman" panose="02020603050405020304" pitchFamily="18" charset="0"/>
              </a:rPr>
              <a:t>20 </a:t>
            </a:r>
            <a:r>
              <a:rPr lang="en-US" sz="3300" i="0" dirty="0">
                <a:solidFill>
                  <a:srgbClr val="000000"/>
                </a:solidFill>
                <a:effectLst/>
                <a:latin typeface="Times New Roman" panose="02020603050405020304" pitchFamily="18" charset="0"/>
                <a:cs typeface="Times New Roman" panose="02020603050405020304" pitchFamily="18" charset="0"/>
              </a:rPr>
              <a:t>Well </a:t>
            </a:r>
            <a:r>
              <a:rPr lang="en-US" sz="3300" dirty="0">
                <a:solidFill>
                  <a:srgbClr val="000000"/>
                </a:solidFill>
                <a:effectLst/>
                <a:latin typeface="Times New Roman" panose="02020603050405020304" pitchFamily="18" charset="0"/>
                <a:cs typeface="Times New Roman" panose="02020603050405020304" pitchFamily="18" charset="0"/>
              </a:rPr>
              <a:t>said</a:t>
            </a:r>
            <a:r>
              <a:rPr lang="en-US" sz="3300" dirty="0" smtClean="0">
                <a:solidFill>
                  <a:srgbClr val="000000"/>
                </a:solidFill>
                <a:effectLst/>
                <a:latin typeface="Times New Roman" panose="02020603050405020304" pitchFamily="18" charset="0"/>
                <a:cs typeface="Times New Roman" panose="02020603050405020304" pitchFamily="18" charset="0"/>
              </a:rPr>
              <a:t>. </a:t>
            </a:r>
            <a:r>
              <a:rPr lang="en-US" sz="3300" i="0" dirty="0" smtClean="0">
                <a:solidFill>
                  <a:srgbClr val="000000"/>
                </a:solidFill>
                <a:effectLst/>
                <a:latin typeface="Times New Roman" panose="02020603050405020304" pitchFamily="18" charset="0"/>
                <a:cs typeface="Times New Roman" panose="02020603050405020304" pitchFamily="18" charset="0"/>
              </a:rPr>
              <a:t>Because </a:t>
            </a:r>
            <a:r>
              <a:rPr lang="en-US" sz="3300" i="0" dirty="0">
                <a:solidFill>
                  <a:srgbClr val="000000"/>
                </a:solidFill>
                <a:effectLst/>
                <a:latin typeface="Times New Roman" panose="02020603050405020304" pitchFamily="18" charset="0"/>
                <a:cs typeface="Times New Roman" panose="02020603050405020304" pitchFamily="18" charset="0"/>
              </a:rPr>
              <a:t>of unbelief they were broken off, and you stand by faith. Do not be haughty, but fear. </a:t>
            </a:r>
            <a:r>
              <a:rPr lang="en-US" sz="3300" b="1" i="0" baseline="30000" dirty="0">
                <a:solidFill>
                  <a:srgbClr val="000000"/>
                </a:solidFill>
                <a:effectLst/>
                <a:latin typeface="Times New Roman" panose="02020603050405020304" pitchFamily="18" charset="0"/>
                <a:cs typeface="Times New Roman" panose="02020603050405020304" pitchFamily="18" charset="0"/>
              </a:rPr>
              <a:t>21 </a:t>
            </a:r>
            <a:r>
              <a:rPr lang="en-US" sz="3300" i="0" dirty="0">
                <a:solidFill>
                  <a:srgbClr val="000000"/>
                </a:solidFill>
                <a:effectLst/>
                <a:latin typeface="Times New Roman" panose="02020603050405020304" pitchFamily="18" charset="0"/>
                <a:cs typeface="Times New Roman" panose="02020603050405020304" pitchFamily="18" charset="0"/>
              </a:rPr>
              <a:t>For if God did not spare the natural branches, He may not spare </a:t>
            </a:r>
            <a:r>
              <a:rPr lang="en-US" sz="3300" i="0" dirty="0" smtClean="0">
                <a:solidFill>
                  <a:srgbClr val="000000"/>
                </a:solidFill>
                <a:effectLst/>
                <a:latin typeface="Times New Roman" panose="02020603050405020304" pitchFamily="18" charset="0"/>
                <a:cs typeface="Times New Roman" panose="02020603050405020304" pitchFamily="18" charset="0"/>
              </a:rPr>
              <a:t>you either. </a:t>
            </a:r>
            <a:r>
              <a:rPr lang="en-US" sz="3300" b="1" i="0" baseline="30000" dirty="0" smtClean="0">
                <a:solidFill>
                  <a:srgbClr val="000000"/>
                </a:solidFill>
                <a:effectLst/>
                <a:latin typeface="Times New Roman" panose="02020603050405020304" pitchFamily="18" charset="0"/>
                <a:cs typeface="Times New Roman" panose="02020603050405020304" pitchFamily="18" charset="0"/>
              </a:rPr>
              <a:t>22</a:t>
            </a:r>
            <a:r>
              <a:rPr lang="en-US" sz="3300" b="1" i="0" baseline="30000" dirty="0">
                <a:solidFill>
                  <a:srgbClr val="000000"/>
                </a:solidFill>
                <a:effectLst/>
                <a:latin typeface="Times New Roman" panose="02020603050405020304" pitchFamily="18" charset="0"/>
                <a:cs typeface="Times New Roman" panose="02020603050405020304" pitchFamily="18" charset="0"/>
              </a:rPr>
              <a:t> </a:t>
            </a:r>
            <a:r>
              <a:rPr lang="en-US" sz="3300" i="0" dirty="0">
                <a:solidFill>
                  <a:srgbClr val="000000"/>
                </a:solidFill>
                <a:effectLst/>
                <a:latin typeface="Times New Roman" panose="02020603050405020304" pitchFamily="18" charset="0"/>
                <a:cs typeface="Times New Roman" panose="02020603050405020304" pitchFamily="18" charset="0"/>
              </a:rPr>
              <a:t>Therefore consider the goodness and severity of God: on those who fell, severity; but toward you, goodness</a:t>
            </a:r>
            <a:r>
              <a:rPr lang="en-US" sz="3300" i="0" dirty="0" smtClean="0">
                <a:solidFill>
                  <a:srgbClr val="000000"/>
                </a:solidFill>
                <a:effectLst/>
                <a:latin typeface="Times New Roman" panose="02020603050405020304" pitchFamily="18" charset="0"/>
                <a:cs typeface="Times New Roman" panose="02020603050405020304" pitchFamily="18" charset="0"/>
              </a:rPr>
              <a:t>,</a:t>
            </a:r>
            <a:r>
              <a:rPr lang="en-US" sz="3300" i="0" dirty="0">
                <a:solidFill>
                  <a:srgbClr val="000000"/>
                </a:solidFill>
                <a:effectLst/>
                <a:latin typeface="Times New Roman" panose="02020603050405020304" pitchFamily="18" charset="0"/>
                <a:cs typeface="Times New Roman" panose="02020603050405020304" pitchFamily="18" charset="0"/>
              </a:rPr>
              <a:t> if you </a:t>
            </a:r>
            <a:r>
              <a:rPr lang="en-US" sz="3300" i="0" dirty="0" smtClean="0">
                <a:solidFill>
                  <a:srgbClr val="000000"/>
                </a:solidFill>
                <a:effectLst/>
                <a:latin typeface="Times New Roman" panose="02020603050405020304" pitchFamily="18" charset="0"/>
                <a:cs typeface="Times New Roman" panose="02020603050405020304" pitchFamily="18" charset="0"/>
              </a:rPr>
              <a:t>continue in </a:t>
            </a:r>
            <a:r>
              <a:rPr lang="en-US" sz="3300" dirty="0" smtClean="0">
                <a:solidFill>
                  <a:srgbClr val="000000"/>
                </a:solidFill>
                <a:effectLst/>
                <a:latin typeface="Times New Roman" panose="02020603050405020304" pitchFamily="18" charset="0"/>
                <a:cs typeface="Times New Roman" panose="02020603050405020304" pitchFamily="18" charset="0"/>
              </a:rPr>
              <a:t>His</a:t>
            </a:r>
            <a:r>
              <a:rPr lang="en-US" sz="3300" i="0" dirty="0">
                <a:solidFill>
                  <a:srgbClr val="000000"/>
                </a:solidFill>
                <a:effectLst/>
                <a:latin typeface="Times New Roman" panose="02020603050405020304" pitchFamily="18" charset="0"/>
                <a:cs typeface="Times New Roman" panose="02020603050405020304" pitchFamily="18" charset="0"/>
              </a:rPr>
              <a:t> goodness. Otherwise you also will be cut off. </a:t>
            </a:r>
            <a:r>
              <a:rPr lang="en-US" sz="3300" b="1" i="0" baseline="30000" dirty="0">
                <a:solidFill>
                  <a:srgbClr val="000000"/>
                </a:solidFill>
                <a:effectLst/>
                <a:latin typeface="Times New Roman" panose="02020603050405020304" pitchFamily="18" charset="0"/>
                <a:cs typeface="Times New Roman" panose="02020603050405020304" pitchFamily="18" charset="0"/>
              </a:rPr>
              <a:t>23 </a:t>
            </a:r>
            <a:r>
              <a:rPr lang="en-US" sz="3300" i="0" dirty="0">
                <a:solidFill>
                  <a:srgbClr val="000000"/>
                </a:solidFill>
                <a:effectLst/>
                <a:latin typeface="Times New Roman" panose="02020603050405020304" pitchFamily="18" charset="0"/>
                <a:cs typeface="Times New Roman" panose="02020603050405020304" pitchFamily="18" charset="0"/>
              </a:rPr>
              <a:t>And they also, if they do not continue in unbelief, will be grafted in, for God is able to graft them in again. </a:t>
            </a:r>
            <a:r>
              <a:rPr lang="en-US" sz="3300" b="1" i="0" baseline="30000" dirty="0">
                <a:solidFill>
                  <a:srgbClr val="000000"/>
                </a:solidFill>
                <a:effectLst/>
                <a:latin typeface="Times New Roman" panose="02020603050405020304" pitchFamily="18" charset="0"/>
                <a:cs typeface="Times New Roman" panose="02020603050405020304" pitchFamily="18" charset="0"/>
              </a:rPr>
              <a:t>24 </a:t>
            </a:r>
            <a:r>
              <a:rPr lang="en-US" sz="3300" i="0" dirty="0">
                <a:solidFill>
                  <a:srgbClr val="000000"/>
                </a:solidFill>
                <a:effectLst/>
                <a:latin typeface="Times New Roman" panose="02020603050405020304" pitchFamily="18" charset="0"/>
                <a:cs typeface="Times New Roman" panose="02020603050405020304" pitchFamily="18" charset="0"/>
              </a:rPr>
              <a:t>For if you were cut out of the olive tree which is wild by nature, and were grafted contrary to nature into a cultivated olive tree, how much more will these</a:t>
            </a:r>
            <a:r>
              <a:rPr lang="en-US" sz="3300" i="0" dirty="0" smtClean="0">
                <a:solidFill>
                  <a:srgbClr val="000000"/>
                </a:solidFill>
                <a:effectLst/>
                <a:latin typeface="Times New Roman" panose="02020603050405020304" pitchFamily="18" charset="0"/>
                <a:cs typeface="Times New Roman" panose="02020603050405020304" pitchFamily="18" charset="0"/>
              </a:rPr>
              <a:t>, who </a:t>
            </a:r>
            <a:r>
              <a:rPr lang="en-US" sz="3300" dirty="0" smtClean="0">
                <a:solidFill>
                  <a:srgbClr val="000000"/>
                </a:solidFill>
                <a:effectLst/>
                <a:latin typeface="Times New Roman" panose="02020603050405020304" pitchFamily="18" charset="0"/>
                <a:cs typeface="Times New Roman" panose="02020603050405020304" pitchFamily="18" charset="0"/>
              </a:rPr>
              <a:t>are</a:t>
            </a:r>
            <a:r>
              <a:rPr lang="en-US" sz="3300" i="0" dirty="0" smtClean="0">
                <a:solidFill>
                  <a:srgbClr val="000000"/>
                </a:solidFill>
                <a:effectLst/>
                <a:latin typeface="Times New Roman" panose="02020603050405020304" pitchFamily="18" charset="0"/>
                <a:cs typeface="Times New Roman" panose="02020603050405020304" pitchFamily="18" charset="0"/>
              </a:rPr>
              <a:t> natural</a:t>
            </a:r>
            <a:r>
              <a:rPr lang="en-US" sz="3300" i="0" dirty="0">
                <a:solidFill>
                  <a:srgbClr val="000000"/>
                </a:solidFill>
                <a:effectLst/>
                <a:latin typeface="Times New Roman" panose="02020603050405020304" pitchFamily="18" charset="0"/>
                <a:cs typeface="Times New Roman" panose="02020603050405020304" pitchFamily="18" charset="0"/>
              </a:rPr>
              <a:t> </a:t>
            </a:r>
            <a:r>
              <a:rPr lang="en-US" sz="3300" dirty="0">
                <a:solidFill>
                  <a:srgbClr val="000000"/>
                </a:solidFill>
                <a:effectLst/>
                <a:latin typeface="Times New Roman" panose="02020603050405020304" pitchFamily="18" charset="0"/>
                <a:cs typeface="Times New Roman" panose="02020603050405020304" pitchFamily="18" charset="0"/>
              </a:rPr>
              <a:t>branches,</a:t>
            </a:r>
            <a:r>
              <a:rPr lang="en-US" sz="3300" i="0" dirty="0">
                <a:solidFill>
                  <a:srgbClr val="000000"/>
                </a:solidFill>
                <a:effectLst/>
                <a:latin typeface="Times New Roman" panose="02020603050405020304" pitchFamily="18" charset="0"/>
                <a:cs typeface="Times New Roman" panose="02020603050405020304" pitchFamily="18" charset="0"/>
              </a:rPr>
              <a:t> be grafted into their own olive tree?</a:t>
            </a:r>
            <a:endParaRPr lang="en-US" sz="33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996699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1270000" y="762000"/>
            <a:ext cx="10464800" cy="1651000"/>
          </a:xfrm>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11:25-32</a:t>
            </a:r>
            <a:endParaRPr lang="en-US" altLang="en-US" dirty="0"/>
          </a:p>
        </p:txBody>
      </p:sp>
      <p:sp>
        <p:nvSpPr>
          <p:cNvPr id="14338" name="AutoShape 2"/>
          <p:cNvSpPr>
            <a:spLocks/>
          </p:cNvSpPr>
          <p:nvPr/>
        </p:nvSpPr>
        <p:spPr bwMode="auto">
          <a:xfrm>
            <a:off x="635000" y="2743200"/>
            <a:ext cx="11811000" cy="609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r>
              <a:rPr lang="en-US" sz="3050" b="1" i="0" baseline="30000" dirty="0">
                <a:solidFill>
                  <a:srgbClr val="000000"/>
                </a:solidFill>
                <a:effectLst/>
                <a:latin typeface="Times New Roman" panose="02020603050405020304" pitchFamily="18" charset="0"/>
                <a:cs typeface="Times New Roman" panose="02020603050405020304" pitchFamily="18" charset="0"/>
              </a:rPr>
              <a:t>25 </a:t>
            </a:r>
            <a:r>
              <a:rPr lang="en-US" sz="3050" i="0" dirty="0">
                <a:solidFill>
                  <a:srgbClr val="000000"/>
                </a:solidFill>
                <a:effectLst/>
                <a:latin typeface="Times New Roman" panose="02020603050405020304" pitchFamily="18" charset="0"/>
                <a:cs typeface="Times New Roman" panose="02020603050405020304" pitchFamily="18" charset="0"/>
              </a:rPr>
              <a:t>For I do not desire, brethren, that you should be ignorant of </a:t>
            </a:r>
            <a:r>
              <a:rPr lang="en-US" sz="3050" i="0" dirty="0" smtClean="0">
                <a:solidFill>
                  <a:srgbClr val="000000"/>
                </a:solidFill>
                <a:effectLst/>
                <a:latin typeface="Times New Roman" panose="02020603050405020304" pitchFamily="18" charset="0"/>
                <a:cs typeface="Times New Roman" panose="02020603050405020304" pitchFamily="18" charset="0"/>
              </a:rPr>
              <a:t>this mystery, lest </a:t>
            </a:r>
            <a:r>
              <a:rPr lang="en-US" sz="3050" i="0" dirty="0">
                <a:solidFill>
                  <a:srgbClr val="000000"/>
                </a:solidFill>
                <a:effectLst/>
                <a:latin typeface="Times New Roman" panose="02020603050405020304" pitchFamily="18" charset="0"/>
                <a:cs typeface="Times New Roman" panose="02020603050405020304" pitchFamily="18" charset="0"/>
              </a:rPr>
              <a:t>you should be wise in your own opinion, that blindness in part has happened to Israel until the fullness of the Gentiles has </a:t>
            </a:r>
            <a:r>
              <a:rPr lang="en-US" sz="3050" i="0" dirty="0" smtClean="0">
                <a:solidFill>
                  <a:srgbClr val="000000"/>
                </a:solidFill>
                <a:effectLst/>
                <a:latin typeface="Times New Roman" panose="02020603050405020304" pitchFamily="18" charset="0"/>
                <a:cs typeface="Times New Roman" panose="02020603050405020304" pitchFamily="18" charset="0"/>
              </a:rPr>
              <a:t>come in. </a:t>
            </a:r>
            <a:r>
              <a:rPr lang="en-US" sz="3050" b="1" i="0" baseline="30000" dirty="0" smtClean="0">
                <a:solidFill>
                  <a:srgbClr val="000000"/>
                </a:solidFill>
                <a:effectLst/>
                <a:latin typeface="Times New Roman" panose="02020603050405020304" pitchFamily="18" charset="0"/>
                <a:cs typeface="Times New Roman" panose="02020603050405020304" pitchFamily="18" charset="0"/>
              </a:rPr>
              <a:t>26</a:t>
            </a:r>
            <a:r>
              <a:rPr lang="en-US" sz="3050" b="1" i="0" baseline="30000" dirty="0">
                <a:solidFill>
                  <a:srgbClr val="000000"/>
                </a:solidFill>
                <a:effectLst/>
                <a:latin typeface="Times New Roman" panose="02020603050405020304" pitchFamily="18" charset="0"/>
                <a:cs typeface="Times New Roman" panose="02020603050405020304" pitchFamily="18" charset="0"/>
              </a:rPr>
              <a:t> </a:t>
            </a:r>
            <a:r>
              <a:rPr lang="en-US" sz="3050" i="0" dirty="0">
                <a:solidFill>
                  <a:srgbClr val="000000"/>
                </a:solidFill>
                <a:effectLst/>
                <a:latin typeface="Times New Roman" panose="02020603050405020304" pitchFamily="18" charset="0"/>
                <a:cs typeface="Times New Roman" panose="02020603050405020304" pitchFamily="18" charset="0"/>
              </a:rPr>
              <a:t>And so all Israel will be saved</a:t>
            </a:r>
            <a:r>
              <a:rPr lang="en-US" sz="3050" i="0" dirty="0" smtClean="0">
                <a:solidFill>
                  <a:srgbClr val="000000"/>
                </a:solidFill>
                <a:effectLst/>
                <a:latin typeface="Times New Roman" panose="02020603050405020304" pitchFamily="18" charset="0"/>
                <a:cs typeface="Times New Roman" panose="02020603050405020304" pitchFamily="18" charset="0"/>
              </a:rPr>
              <a:t>,</a:t>
            </a:r>
            <a:r>
              <a:rPr lang="en-US" sz="3050" i="0" dirty="0">
                <a:solidFill>
                  <a:srgbClr val="000000"/>
                </a:solidFill>
                <a:effectLst/>
                <a:latin typeface="Times New Roman" panose="02020603050405020304" pitchFamily="18" charset="0"/>
                <a:cs typeface="Times New Roman" panose="02020603050405020304" pitchFamily="18" charset="0"/>
              </a:rPr>
              <a:t> as it is written</a:t>
            </a:r>
            <a:r>
              <a:rPr lang="en-US" sz="3050" i="0" dirty="0" smtClean="0">
                <a:solidFill>
                  <a:srgbClr val="000000"/>
                </a:solidFill>
                <a:effectLst/>
                <a:latin typeface="Times New Roman" panose="02020603050405020304" pitchFamily="18" charset="0"/>
                <a:cs typeface="Times New Roman" panose="02020603050405020304" pitchFamily="18" charset="0"/>
              </a:rPr>
              <a:t>: “</a:t>
            </a:r>
            <a:r>
              <a:rPr lang="en-US" sz="3050" i="0" dirty="0">
                <a:solidFill>
                  <a:srgbClr val="000000"/>
                </a:solidFill>
                <a:effectLst/>
                <a:latin typeface="Times New Roman" panose="02020603050405020304" pitchFamily="18" charset="0"/>
                <a:cs typeface="Times New Roman" panose="02020603050405020304" pitchFamily="18" charset="0"/>
              </a:rPr>
              <a:t>The Deliverer will come out of Zion</a:t>
            </a:r>
            <a:r>
              <a:rPr lang="en-US" sz="3050" i="0" dirty="0" smtClean="0">
                <a:solidFill>
                  <a:srgbClr val="000000"/>
                </a:solidFill>
                <a:effectLst/>
                <a:latin typeface="Times New Roman" panose="02020603050405020304" pitchFamily="18" charset="0"/>
                <a:cs typeface="Times New Roman" panose="02020603050405020304" pitchFamily="18" charset="0"/>
              </a:rPr>
              <a:t>, and </a:t>
            </a:r>
            <a:r>
              <a:rPr lang="en-US" sz="3050" i="0" dirty="0">
                <a:solidFill>
                  <a:srgbClr val="000000"/>
                </a:solidFill>
                <a:effectLst/>
                <a:latin typeface="Times New Roman" panose="02020603050405020304" pitchFamily="18" charset="0"/>
                <a:cs typeface="Times New Roman" panose="02020603050405020304" pitchFamily="18" charset="0"/>
              </a:rPr>
              <a:t>He will turn away ungodliness from Jacob</a:t>
            </a:r>
            <a:r>
              <a:rPr lang="en-US" sz="3050" i="0" dirty="0" smtClean="0">
                <a:solidFill>
                  <a:srgbClr val="000000"/>
                </a:solidFill>
                <a:effectLst/>
                <a:latin typeface="Times New Roman" panose="02020603050405020304" pitchFamily="18" charset="0"/>
                <a:cs typeface="Times New Roman" panose="02020603050405020304" pitchFamily="18" charset="0"/>
              </a:rPr>
              <a:t>; </a:t>
            </a:r>
            <a:r>
              <a:rPr lang="en-US" sz="3050" b="1" i="0" baseline="30000" dirty="0" smtClean="0">
                <a:solidFill>
                  <a:srgbClr val="000000"/>
                </a:solidFill>
                <a:effectLst/>
                <a:latin typeface="Times New Roman" panose="02020603050405020304" pitchFamily="18" charset="0"/>
                <a:cs typeface="Times New Roman" panose="02020603050405020304" pitchFamily="18" charset="0"/>
              </a:rPr>
              <a:t>27</a:t>
            </a:r>
            <a:r>
              <a:rPr lang="en-US" sz="3050" b="1" i="0" baseline="30000" dirty="0">
                <a:solidFill>
                  <a:srgbClr val="000000"/>
                </a:solidFill>
                <a:effectLst/>
                <a:latin typeface="Times New Roman" panose="02020603050405020304" pitchFamily="18" charset="0"/>
                <a:cs typeface="Times New Roman" panose="02020603050405020304" pitchFamily="18" charset="0"/>
              </a:rPr>
              <a:t> </a:t>
            </a:r>
            <a:r>
              <a:rPr lang="en-US" sz="3050" i="0" dirty="0" smtClean="0">
                <a:solidFill>
                  <a:srgbClr val="000000"/>
                </a:solidFill>
                <a:effectLst/>
                <a:latin typeface="Times New Roman" panose="02020603050405020304" pitchFamily="18" charset="0"/>
                <a:cs typeface="Times New Roman" panose="02020603050405020304" pitchFamily="18" charset="0"/>
              </a:rPr>
              <a:t>for </a:t>
            </a:r>
            <a:r>
              <a:rPr lang="en-US" sz="3050" i="0" dirty="0">
                <a:solidFill>
                  <a:srgbClr val="000000"/>
                </a:solidFill>
                <a:effectLst/>
                <a:latin typeface="Times New Roman" panose="02020603050405020304" pitchFamily="18" charset="0"/>
                <a:cs typeface="Times New Roman" panose="02020603050405020304" pitchFamily="18" charset="0"/>
              </a:rPr>
              <a:t>this </a:t>
            </a:r>
            <a:r>
              <a:rPr lang="en-US" sz="3050" dirty="0">
                <a:solidFill>
                  <a:srgbClr val="000000"/>
                </a:solidFill>
                <a:effectLst/>
                <a:latin typeface="Times New Roman" panose="02020603050405020304" pitchFamily="18" charset="0"/>
                <a:cs typeface="Times New Roman" panose="02020603050405020304" pitchFamily="18" charset="0"/>
              </a:rPr>
              <a:t>is</a:t>
            </a:r>
            <a:r>
              <a:rPr lang="en-US" sz="3050" i="0" dirty="0">
                <a:solidFill>
                  <a:srgbClr val="000000"/>
                </a:solidFill>
                <a:effectLst/>
                <a:latin typeface="Times New Roman" panose="02020603050405020304" pitchFamily="18" charset="0"/>
                <a:cs typeface="Times New Roman" panose="02020603050405020304" pitchFamily="18" charset="0"/>
              </a:rPr>
              <a:t> My covenant with them</a:t>
            </a:r>
            <a:r>
              <a:rPr lang="en-US" sz="3050" i="0" dirty="0" smtClean="0">
                <a:solidFill>
                  <a:srgbClr val="000000"/>
                </a:solidFill>
                <a:effectLst/>
                <a:latin typeface="Times New Roman" panose="02020603050405020304" pitchFamily="18" charset="0"/>
                <a:cs typeface="Times New Roman" panose="02020603050405020304" pitchFamily="18" charset="0"/>
              </a:rPr>
              <a:t>, when </a:t>
            </a:r>
            <a:r>
              <a:rPr lang="en-US" sz="3050" i="0" dirty="0">
                <a:solidFill>
                  <a:srgbClr val="000000"/>
                </a:solidFill>
                <a:effectLst/>
                <a:latin typeface="Times New Roman" panose="02020603050405020304" pitchFamily="18" charset="0"/>
                <a:cs typeface="Times New Roman" panose="02020603050405020304" pitchFamily="18" charset="0"/>
              </a:rPr>
              <a:t>I take away their sins</a:t>
            </a:r>
            <a:r>
              <a:rPr lang="en-US" sz="3050" i="0" dirty="0" smtClean="0">
                <a:solidFill>
                  <a:srgbClr val="000000"/>
                </a:solidFill>
                <a:effectLst/>
                <a:latin typeface="Times New Roman" panose="02020603050405020304" pitchFamily="18" charset="0"/>
                <a:cs typeface="Times New Roman" panose="02020603050405020304" pitchFamily="18" charset="0"/>
              </a:rPr>
              <a:t>.”</a:t>
            </a:r>
            <a:r>
              <a:rPr lang="en-US" sz="3050" i="0" baseline="30000" dirty="0">
                <a:solidFill>
                  <a:srgbClr val="000000"/>
                </a:solidFill>
                <a:effectLst/>
                <a:latin typeface="Times New Roman" panose="02020603050405020304" pitchFamily="18" charset="0"/>
                <a:cs typeface="Times New Roman" panose="02020603050405020304" pitchFamily="18" charset="0"/>
              </a:rPr>
              <a:t> </a:t>
            </a:r>
            <a:r>
              <a:rPr lang="en-US" sz="3050" b="1" i="0" baseline="30000" dirty="0" smtClean="0">
                <a:solidFill>
                  <a:srgbClr val="000000"/>
                </a:solidFill>
                <a:effectLst/>
                <a:latin typeface="Times New Roman" panose="02020603050405020304" pitchFamily="18" charset="0"/>
                <a:cs typeface="Times New Roman" panose="02020603050405020304" pitchFamily="18" charset="0"/>
              </a:rPr>
              <a:t>28</a:t>
            </a:r>
            <a:r>
              <a:rPr lang="en-US" sz="3050" b="1" i="0" baseline="30000" dirty="0">
                <a:solidFill>
                  <a:srgbClr val="000000"/>
                </a:solidFill>
                <a:effectLst/>
                <a:latin typeface="Times New Roman" panose="02020603050405020304" pitchFamily="18" charset="0"/>
                <a:cs typeface="Times New Roman" panose="02020603050405020304" pitchFamily="18" charset="0"/>
              </a:rPr>
              <a:t> </a:t>
            </a:r>
            <a:r>
              <a:rPr lang="en-US" sz="3050" i="0" dirty="0">
                <a:solidFill>
                  <a:srgbClr val="000000"/>
                </a:solidFill>
                <a:effectLst/>
                <a:latin typeface="Times New Roman" panose="02020603050405020304" pitchFamily="18" charset="0"/>
                <a:cs typeface="Times New Roman" panose="02020603050405020304" pitchFamily="18" charset="0"/>
              </a:rPr>
              <a:t>Concerning the gospel </a:t>
            </a:r>
            <a:r>
              <a:rPr lang="en-US" sz="3050" dirty="0">
                <a:solidFill>
                  <a:srgbClr val="000000"/>
                </a:solidFill>
                <a:effectLst/>
                <a:latin typeface="Times New Roman" panose="02020603050405020304" pitchFamily="18" charset="0"/>
                <a:cs typeface="Times New Roman" panose="02020603050405020304" pitchFamily="18" charset="0"/>
              </a:rPr>
              <a:t>they are</a:t>
            </a:r>
            <a:r>
              <a:rPr lang="en-US" sz="3050" i="0" dirty="0">
                <a:solidFill>
                  <a:srgbClr val="000000"/>
                </a:solidFill>
                <a:effectLst/>
                <a:latin typeface="Times New Roman" panose="02020603050405020304" pitchFamily="18" charset="0"/>
                <a:cs typeface="Times New Roman" panose="02020603050405020304" pitchFamily="18" charset="0"/>
              </a:rPr>
              <a:t> enemies for your sake, but concerning the </a:t>
            </a:r>
            <a:r>
              <a:rPr lang="en-US" sz="3050" i="0" dirty="0" smtClean="0">
                <a:solidFill>
                  <a:srgbClr val="000000"/>
                </a:solidFill>
                <a:effectLst/>
                <a:latin typeface="Times New Roman" panose="02020603050405020304" pitchFamily="18" charset="0"/>
                <a:cs typeface="Times New Roman" panose="02020603050405020304" pitchFamily="18" charset="0"/>
              </a:rPr>
              <a:t>election </a:t>
            </a:r>
            <a:r>
              <a:rPr lang="en-US" sz="3050" dirty="0" smtClean="0">
                <a:solidFill>
                  <a:srgbClr val="000000"/>
                </a:solidFill>
                <a:effectLst/>
                <a:latin typeface="Times New Roman" panose="02020603050405020304" pitchFamily="18" charset="0"/>
                <a:cs typeface="Times New Roman" panose="02020603050405020304" pitchFamily="18" charset="0"/>
              </a:rPr>
              <a:t>they are </a:t>
            </a:r>
            <a:r>
              <a:rPr lang="en-US" sz="3050" i="0" dirty="0" smtClean="0">
                <a:solidFill>
                  <a:srgbClr val="000000"/>
                </a:solidFill>
                <a:effectLst/>
                <a:latin typeface="Times New Roman" panose="02020603050405020304" pitchFamily="18" charset="0"/>
                <a:cs typeface="Times New Roman" panose="02020603050405020304" pitchFamily="18" charset="0"/>
              </a:rPr>
              <a:t>beloved </a:t>
            </a:r>
            <a:r>
              <a:rPr lang="en-US" sz="3050" i="0" dirty="0">
                <a:solidFill>
                  <a:srgbClr val="000000"/>
                </a:solidFill>
                <a:effectLst/>
                <a:latin typeface="Times New Roman" panose="02020603050405020304" pitchFamily="18" charset="0"/>
                <a:cs typeface="Times New Roman" panose="02020603050405020304" pitchFamily="18" charset="0"/>
              </a:rPr>
              <a:t>for the sake of the fathers. </a:t>
            </a:r>
            <a:r>
              <a:rPr lang="en-US" sz="3050" b="1" i="0" baseline="30000" dirty="0">
                <a:solidFill>
                  <a:srgbClr val="000000"/>
                </a:solidFill>
                <a:effectLst/>
                <a:latin typeface="Times New Roman" panose="02020603050405020304" pitchFamily="18" charset="0"/>
                <a:cs typeface="Times New Roman" panose="02020603050405020304" pitchFamily="18" charset="0"/>
              </a:rPr>
              <a:t>29 </a:t>
            </a:r>
            <a:r>
              <a:rPr lang="en-US" sz="3050" i="0" dirty="0">
                <a:solidFill>
                  <a:srgbClr val="000000"/>
                </a:solidFill>
                <a:effectLst/>
                <a:latin typeface="Times New Roman" panose="02020603050405020304" pitchFamily="18" charset="0"/>
                <a:cs typeface="Times New Roman" panose="02020603050405020304" pitchFamily="18" charset="0"/>
              </a:rPr>
              <a:t>For the gifts and the calling of God </a:t>
            </a:r>
            <a:r>
              <a:rPr lang="en-US" sz="3050" dirty="0" smtClean="0">
                <a:solidFill>
                  <a:srgbClr val="000000"/>
                </a:solidFill>
                <a:effectLst/>
                <a:latin typeface="Times New Roman" panose="02020603050405020304" pitchFamily="18" charset="0"/>
                <a:cs typeface="Times New Roman" panose="02020603050405020304" pitchFamily="18" charset="0"/>
              </a:rPr>
              <a:t>are </a:t>
            </a:r>
            <a:r>
              <a:rPr lang="en-US" sz="3050" i="0" dirty="0" smtClean="0">
                <a:solidFill>
                  <a:srgbClr val="000000"/>
                </a:solidFill>
                <a:effectLst/>
                <a:latin typeface="Times New Roman" panose="02020603050405020304" pitchFamily="18" charset="0"/>
                <a:cs typeface="Times New Roman" panose="02020603050405020304" pitchFamily="18" charset="0"/>
              </a:rPr>
              <a:t>irrevocable</a:t>
            </a:r>
            <a:r>
              <a:rPr lang="en-US" sz="3050" i="0" dirty="0">
                <a:solidFill>
                  <a:srgbClr val="000000"/>
                </a:solidFill>
                <a:effectLst/>
                <a:latin typeface="Times New Roman" panose="02020603050405020304" pitchFamily="18" charset="0"/>
                <a:cs typeface="Times New Roman" panose="02020603050405020304" pitchFamily="18" charset="0"/>
              </a:rPr>
              <a:t>. </a:t>
            </a:r>
            <a:r>
              <a:rPr lang="en-US" sz="3050" b="1" i="0" baseline="30000" dirty="0">
                <a:solidFill>
                  <a:srgbClr val="000000"/>
                </a:solidFill>
                <a:effectLst/>
                <a:latin typeface="Times New Roman" panose="02020603050405020304" pitchFamily="18" charset="0"/>
                <a:cs typeface="Times New Roman" panose="02020603050405020304" pitchFamily="18" charset="0"/>
              </a:rPr>
              <a:t>30 </a:t>
            </a:r>
            <a:r>
              <a:rPr lang="en-US" sz="3050" i="0" dirty="0">
                <a:solidFill>
                  <a:srgbClr val="000000"/>
                </a:solidFill>
                <a:effectLst/>
                <a:latin typeface="Times New Roman" panose="02020603050405020304" pitchFamily="18" charset="0"/>
                <a:cs typeface="Times New Roman" panose="02020603050405020304" pitchFamily="18" charset="0"/>
              </a:rPr>
              <a:t>For as you were once disobedient to God, yet have now obtained mercy through </a:t>
            </a:r>
            <a:r>
              <a:rPr lang="en-US" sz="3050" i="0" dirty="0" smtClean="0">
                <a:solidFill>
                  <a:srgbClr val="000000"/>
                </a:solidFill>
                <a:effectLst/>
                <a:latin typeface="Times New Roman" panose="02020603050405020304" pitchFamily="18" charset="0"/>
                <a:cs typeface="Times New Roman" panose="02020603050405020304" pitchFamily="18" charset="0"/>
              </a:rPr>
              <a:t>their disobedience, </a:t>
            </a:r>
            <a:r>
              <a:rPr lang="en-US" sz="3050" b="1" i="0" baseline="30000" dirty="0" smtClean="0">
                <a:solidFill>
                  <a:srgbClr val="000000"/>
                </a:solidFill>
                <a:effectLst/>
                <a:latin typeface="Times New Roman" panose="02020603050405020304" pitchFamily="18" charset="0"/>
                <a:cs typeface="Times New Roman" panose="02020603050405020304" pitchFamily="18" charset="0"/>
              </a:rPr>
              <a:t>31</a:t>
            </a:r>
            <a:r>
              <a:rPr lang="en-US" sz="3050" b="1" i="0" baseline="30000" dirty="0">
                <a:solidFill>
                  <a:srgbClr val="000000"/>
                </a:solidFill>
                <a:effectLst/>
                <a:latin typeface="Times New Roman" panose="02020603050405020304" pitchFamily="18" charset="0"/>
                <a:cs typeface="Times New Roman" panose="02020603050405020304" pitchFamily="18" charset="0"/>
              </a:rPr>
              <a:t> </a:t>
            </a:r>
            <a:r>
              <a:rPr lang="en-US" sz="3050" i="0" dirty="0">
                <a:solidFill>
                  <a:srgbClr val="000000"/>
                </a:solidFill>
                <a:effectLst/>
                <a:latin typeface="Times New Roman" panose="02020603050405020304" pitchFamily="18" charset="0"/>
                <a:cs typeface="Times New Roman" panose="02020603050405020304" pitchFamily="18" charset="0"/>
              </a:rPr>
              <a:t>even so these also have now been disobedient, that through the mercy shown you they also may obtain mercy. </a:t>
            </a:r>
            <a:r>
              <a:rPr lang="en-US" sz="3050" b="1" i="0" baseline="30000" dirty="0">
                <a:solidFill>
                  <a:srgbClr val="000000"/>
                </a:solidFill>
                <a:effectLst/>
                <a:latin typeface="Times New Roman" panose="02020603050405020304" pitchFamily="18" charset="0"/>
                <a:cs typeface="Times New Roman" panose="02020603050405020304" pitchFamily="18" charset="0"/>
              </a:rPr>
              <a:t>32 </a:t>
            </a:r>
            <a:r>
              <a:rPr lang="en-US" sz="3050" i="0" dirty="0">
                <a:solidFill>
                  <a:srgbClr val="000000"/>
                </a:solidFill>
                <a:effectLst/>
                <a:latin typeface="Times New Roman" panose="02020603050405020304" pitchFamily="18" charset="0"/>
                <a:cs typeface="Times New Roman" panose="02020603050405020304" pitchFamily="18" charset="0"/>
              </a:rPr>
              <a:t>For God has committed them all to disobedience, that He might have mercy on all</a:t>
            </a:r>
            <a:r>
              <a:rPr lang="en-US" sz="3050" i="0" dirty="0" smtClean="0">
                <a:solidFill>
                  <a:srgbClr val="000000"/>
                </a:solidFill>
                <a:effectLst/>
                <a:latin typeface="Times New Roman" panose="02020603050405020304" pitchFamily="18" charset="0"/>
                <a:cs typeface="Times New Roman" panose="02020603050405020304" pitchFamily="18" charset="0"/>
              </a:rPr>
              <a:t>.</a:t>
            </a:r>
            <a:endParaRPr lang="en-US" sz="305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7215112"/>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586770"/>
      </a:dk1>
      <a:lt1>
        <a:srgbClr val="F4D799"/>
      </a:lt1>
      <a:dk2>
        <a:srgbClr val="5B8BF4"/>
      </a:dk2>
      <a:lt2>
        <a:srgbClr val="C4CBD0"/>
      </a:lt2>
      <a:accent1>
        <a:srgbClr val="61A4C7"/>
      </a:accent1>
      <a:accent2>
        <a:srgbClr val="3C9B4C"/>
      </a:accent2>
      <a:accent3>
        <a:srgbClr val="B5C4F8"/>
      </a:accent3>
      <a:accent4>
        <a:srgbClr val="D0B782"/>
      </a:accent4>
      <a:accent5>
        <a:srgbClr val="B7CFE0"/>
      </a:accent5>
      <a:accent6>
        <a:srgbClr val="358C44"/>
      </a:accent6>
      <a:hlink>
        <a:srgbClr val="0000FF"/>
      </a:hlink>
      <a:folHlink>
        <a:srgbClr val="FF00FF"/>
      </a:folHlink>
    </a:clrScheme>
    <a:fontScheme name="Office Theme">
      <a:majorFont>
        <a:latin typeface="Hoefler Text"/>
        <a:ea typeface="Hoefler Text"/>
        <a:cs typeface="Hoefler Text"/>
      </a:majorFont>
      <a:minorFont>
        <a:latin typeface="Hoefler Text"/>
        <a:ea typeface="Hoefler Text"/>
        <a:cs typeface="Hoefler Tex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lnDef>
  </a:objectDefaults>
  <a:extraClrSchemeLst/>
</a:theme>
</file>

<file path=ppt/theme/theme2.xml><?xml version="1.0" encoding="utf-8"?>
<a:theme xmlns:a="http://schemas.openxmlformats.org/drawingml/2006/main" name="Office Theme">
  <a:themeElements>
    <a:clrScheme name="">
      <a:dk1>
        <a:srgbClr val="586770"/>
      </a:dk1>
      <a:lt1>
        <a:srgbClr val="F4D799"/>
      </a:lt1>
      <a:dk2>
        <a:srgbClr val="5B8BF4"/>
      </a:dk2>
      <a:lt2>
        <a:srgbClr val="C4CBD0"/>
      </a:lt2>
      <a:accent1>
        <a:srgbClr val="61A4C7"/>
      </a:accent1>
      <a:accent2>
        <a:srgbClr val="3C9B4C"/>
      </a:accent2>
      <a:accent3>
        <a:srgbClr val="B5C4F8"/>
      </a:accent3>
      <a:accent4>
        <a:srgbClr val="D0B782"/>
      </a:accent4>
      <a:accent5>
        <a:srgbClr val="B7CFE0"/>
      </a:accent5>
      <a:accent6>
        <a:srgbClr val="358C44"/>
      </a:accent6>
      <a:hlink>
        <a:srgbClr val="0000FF"/>
      </a:hlink>
      <a:folHlink>
        <a:srgbClr val="FF00FF"/>
      </a:folHlink>
    </a:clrScheme>
    <a:fontScheme name="Office Theme">
      <a:majorFont>
        <a:latin typeface="Hoefler Text"/>
        <a:ea typeface="Hoefler Text"/>
        <a:cs typeface="Hoefler Text"/>
      </a:majorFont>
      <a:minorFont>
        <a:latin typeface="Hoefler Text"/>
        <a:ea typeface="Hoefler Text"/>
        <a:cs typeface="Hoefler Tex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586770"/>
      </a:dk2>
      <a:lt2>
        <a:srgbClr val="C4CBD0"/>
      </a:lt2>
      <a:accent1>
        <a:srgbClr val="61A4C7"/>
      </a:accent1>
      <a:accent2>
        <a:srgbClr val="3C9B4C"/>
      </a:accent2>
      <a:accent3>
        <a:srgbClr val="FFFFFF"/>
      </a:accent3>
      <a:accent4>
        <a:srgbClr val="000000"/>
      </a:accent4>
      <a:accent5>
        <a:srgbClr val="B7CFE0"/>
      </a:accent5>
      <a:accent6>
        <a:srgbClr val="358C44"/>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19228</TotalTime>
  <Words>28</Words>
  <Application>Microsoft Office PowerPoint</Application>
  <PresentationFormat>Custom</PresentationFormat>
  <Paragraphs>21</Paragraphs>
  <Slides>10</Slides>
  <Notes>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 Theme</vt:lpstr>
      <vt:lpstr>Office Theme</vt:lpstr>
      <vt:lpstr>PowerPoint Presentation</vt:lpstr>
      <vt:lpstr>Romans 10:5-13</vt:lpstr>
      <vt:lpstr>Romans 10:14-21</vt:lpstr>
      <vt:lpstr>PowerPoint Presentation</vt:lpstr>
      <vt:lpstr>Romans 11:1-6</vt:lpstr>
      <vt:lpstr>Romans 11:7-10</vt:lpstr>
      <vt:lpstr>Romans 11:11-18</vt:lpstr>
      <vt:lpstr>Romans 11:19-24</vt:lpstr>
      <vt:lpstr>Romans 11:25-32</vt:lpstr>
      <vt:lpstr>Romans 11:33-36</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Harry</dc:creator>
  <cp:lastModifiedBy>Harry</cp:lastModifiedBy>
  <cp:revision>70</cp:revision>
  <dcterms:modified xsi:type="dcterms:W3CDTF">2014-08-17T12:24:23Z</dcterms:modified>
</cp:coreProperties>
</file>