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7" r:id="rId2"/>
    <p:sldId id="263" r:id="rId3"/>
    <p:sldId id="264" r:id="rId4"/>
    <p:sldId id="261" r:id="rId5"/>
    <p:sldId id="262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FF66"/>
    <a:srgbClr val="480000"/>
    <a:srgbClr val="800000"/>
    <a:srgbClr val="000000"/>
    <a:srgbClr val="FFFF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6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D420906-0747-4943-87A0-4AFB81005B7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9FC6C-6F5B-4993-BFBC-F7D71DA689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885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449D1-308E-4D10-B964-4EDA9F567F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2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16BB3-4C0D-4A23-A718-E333E1B6D1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832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7ACF4E-BA34-44AE-94B6-DCE867808A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3145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2CDAA-B0F2-4096-B2CA-2F1C551576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7181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E922E-C520-4EEA-9486-207F6A0515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7405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90185-AD28-4CEB-A5DD-0B7F21766E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5766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F0B0CD-ECAB-41D3-9D98-B173A0E100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026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C4E78-9984-4C74-9626-D53E2DCC52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8711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69CE4-DAC3-4C96-92D1-1CDE98DE5A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8607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50000">
              <a:srgbClr val="480000"/>
            </a:gs>
            <a:gs pos="100000">
              <a:srgbClr val="80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307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8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fld id="{80B3C6C8-05DB-4E73-AAAB-2A6562E324E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752600"/>
            <a:ext cx="9144000" cy="1555750"/>
          </a:xfrm>
          <a:effectLst/>
        </p:spPr>
        <p:txBody>
          <a:bodyPr/>
          <a:lstStyle/>
          <a:p>
            <a:r>
              <a:rPr lang="en-US" altLang="en-US" sz="72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Readi</a:t>
            </a:r>
            <a:r>
              <a:rPr lang="en-US" altLang="en-US" sz="72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ness</a:t>
            </a:r>
            <a:endParaRPr lang="en-US" altLang="en-US" sz="7200" b="1" dirty="0">
              <a:solidFill>
                <a:srgbClr val="FFFF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4800" b="1" i="1" dirty="0">
                <a:effectLst/>
              </a:rPr>
              <a:t>Matthew 25:1-13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  <a:effectLst/>
        </p:spPr>
        <p:txBody>
          <a:bodyPr/>
          <a:lstStyle/>
          <a:p>
            <a:r>
              <a:rPr lang="en-US" sz="4000" b="1" dirty="0" smtClean="0">
                <a:solidFill>
                  <a:srgbClr val="FFFF00"/>
                </a:solidFill>
                <a:effectLst/>
              </a:rPr>
              <a:t>Matthew 25:1-13</a:t>
            </a:r>
            <a:endParaRPr lang="en-US" sz="4000" b="1" dirty="0">
              <a:solidFill>
                <a:srgbClr val="FFFF00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685800"/>
            <a:ext cx="9067800" cy="6174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</a:pPr>
            <a:r>
              <a:rPr lang="en-US" sz="2500" b="1" baseline="30000" dirty="0" smtClean="0"/>
              <a:t>1 </a:t>
            </a:r>
            <a:r>
              <a:rPr lang="en-US" sz="2500" dirty="0" smtClean="0"/>
              <a:t>Then </a:t>
            </a:r>
            <a:r>
              <a:rPr lang="en-US" sz="2500" dirty="0"/>
              <a:t>the kingdom of heaven shall be likened to ten virgins who took their lamps and went out to meet the bridegroom. </a:t>
            </a:r>
            <a:r>
              <a:rPr lang="en-US" sz="2500" b="1" baseline="30000" dirty="0"/>
              <a:t>2 </a:t>
            </a:r>
            <a:r>
              <a:rPr lang="en-US" sz="2500" dirty="0"/>
              <a:t>Now five of them were wise, and five </a:t>
            </a:r>
            <a:r>
              <a:rPr lang="en-US" sz="2500" i="1" dirty="0" smtClean="0"/>
              <a:t>were </a:t>
            </a:r>
            <a:r>
              <a:rPr lang="en-US" sz="2500" dirty="0" smtClean="0"/>
              <a:t>foolish</a:t>
            </a:r>
            <a:r>
              <a:rPr lang="en-US" sz="2500" dirty="0"/>
              <a:t>. </a:t>
            </a:r>
            <a:r>
              <a:rPr lang="en-US" sz="2500" b="1" baseline="30000" dirty="0"/>
              <a:t>3 </a:t>
            </a:r>
            <a:r>
              <a:rPr lang="en-US" sz="2500" dirty="0"/>
              <a:t>Those who </a:t>
            </a:r>
            <a:r>
              <a:rPr lang="en-US" sz="2500" i="1" dirty="0"/>
              <a:t>were</a:t>
            </a:r>
            <a:r>
              <a:rPr lang="en-US" sz="2500" dirty="0"/>
              <a:t> foolish took their lamps and took no oil with them, </a:t>
            </a:r>
            <a:r>
              <a:rPr lang="en-US" sz="2500" b="1" baseline="30000" dirty="0"/>
              <a:t>4 </a:t>
            </a:r>
            <a:r>
              <a:rPr lang="en-US" sz="2500" dirty="0"/>
              <a:t>but the wise took oil in their vessels with their lamps. </a:t>
            </a:r>
            <a:r>
              <a:rPr lang="en-US" sz="2500" b="1" baseline="30000" dirty="0"/>
              <a:t>5 </a:t>
            </a:r>
            <a:r>
              <a:rPr lang="en-US" sz="2500" dirty="0"/>
              <a:t>But while the bridegroom was delayed, they all slumbered and slept</a:t>
            </a:r>
            <a:r>
              <a:rPr lang="en-US" sz="2500" dirty="0" smtClean="0"/>
              <a:t>. </a:t>
            </a:r>
            <a:r>
              <a:rPr lang="en-US" sz="2500" b="1" baseline="30000" dirty="0" smtClean="0"/>
              <a:t>6</a:t>
            </a:r>
            <a:r>
              <a:rPr lang="en-US" sz="2500" b="1" baseline="30000" dirty="0"/>
              <a:t> </a:t>
            </a:r>
            <a:r>
              <a:rPr lang="en-US" sz="2500" dirty="0" smtClean="0"/>
              <a:t>And </a:t>
            </a:r>
            <a:r>
              <a:rPr lang="en-US" sz="2500" dirty="0"/>
              <a:t>at midnight a </a:t>
            </a:r>
            <a:r>
              <a:rPr lang="en-US" sz="2500" dirty="0" smtClean="0"/>
              <a:t>cry was heard: “Behold, the </a:t>
            </a:r>
            <a:r>
              <a:rPr lang="en-US" sz="2500" dirty="0"/>
              <a:t>bridegroom is </a:t>
            </a:r>
            <a:r>
              <a:rPr lang="en-US" sz="2500" dirty="0" smtClean="0"/>
              <a:t>coming</a:t>
            </a:r>
            <a:r>
              <a:rPr lang="en-US" sz="2500" dirty="0"/>
              <a:t>; go out to </a:t>
            </a:r>
            <a:r>
              <a:rPr lang="en-US" sz="2500" dirty="0" smtClean="0"/>
              <a:t>meet him!” </a:t>
            </a:r>
            <a:r>
              <a:rPr lang="en-US" sz="2500" b="1" baseline="30000" dirty="0" smtClean="0"/>
              <a:t>7</a:t>
            </a:r>
            <a:r>
              <a:rPr lang="en-US" sz="2500" b="1" baseline="30000" dirty="0"/>
              <a:t> </a:t>
            </a:r>
            <a:r>
              <a:rPr lang="en-US" sz="2500" dirty="0"/>
              <a:t>Then all those virgins arose and trimmed their lamps. </a:t>
            </a:r>
            <a:r>
              <a:rPr lang="en-US" sz="2500" b="1" baseline="30000" dirty="0"/>
              <a:t>8 </a:t>
            </a:r>
            <a:r>
              <a:rPr lang="en-US" sz="2500" dirty="0"/>
              <a:t>And the foolish said to the wise, </a:t>
            </a:r>
            <a:r>
              <a:rPr lang="en-US" sz="2500" dirty="0" smtClean="0"/>
              <a:t>“Give </a:t>
            </a:r>
            <a:r>
              <a:rPr lang="en-US" sz="2500" dirty="0"/>
              <a:t>us </a:t>
            </a:r>
            <a:r>
              <a:rPr lang="en-US" sz="2500" i="1" dirty="0"/>
              <a:t>some</a:t>
            </a:r>
            <a:r>
              <a:rPr lang="en-US" sz="2500" dirty="0"/>
              <a:t> of your oil, for our lamps are </a:t>
            </a:r>
            <a:r>
              <a:rPr lang="en-US" sz="2500" dirty="0" smtClean="0"/>
              <a:t>going out.” </a:t>
            </a:r>
            <a:r>
              <a:rPr lang="en-US" sz="2500" b="1" baseline="30000" dirty="0" smtClean="0"/>
              <a:t>9</a:t>
            </a:r>
            <a:r>
              <a:rPr lang="en-US" sz="2500" b="1" baseline="30000" dirty="0"/>
              <a:t> </a:t>
            </a:r>
            <a:r>
              <a:rPr lang="en-US" sz="2500" dirty="0"/>
              <a:t>But the wise answered, saying</a:t>
            </a:r>
            <a:r>
              <a:rPr lang="en-US" sz="2500" dirty="0" smtClean="0"/>
              <a:t>, “No,</a:t>
            </a:r>
            <a:r>
              <a:rPr lang="en-US" sz="2500" dirty="0"/>
              <a:t> lest there should not be enough for us and you; but go rather to those who sell, and buy </a:t>
            </a:r>
            <a:r>
              <a:rPr lang="en-US" sz="2500" dirty="0" smtClean="0"/>
              <a:t>for your-selves.” </a:t>
            </a:r>
            <a:r>
              <a:rPr lang="en-US" sz="2500" b="1" baseline="30000" dirty="0" smtClean="0"/>
              <a:t>10</a:t>
            </a:r>
            <a:r>
              <a:rPr lang="en-US" sz="2500" b="1" baseline="30000" dirty="0"/>
              <a:t> </a:t>
            </a:r>
            <a:r>
              <a:rPr lang="en-US" sz="2500" dirty="0"/>
              <a:t>And while they went to buy, the bridegroom came, and those who were ready went in with him to the wedding; and the door was shut</a:t>
            </a:r>
            <a:r>
              <a:rPr lang="en-US" sz="2500" dirty="0" smtClean="0"/>
              <a:t>. </a:t>
            </a:r>
            <a:r>
              <a:rPr lang="en-US" sz="2500" b="1" baseline="30000" dirty="0" smtClean="0"/>
              <a:t>11</a:t>
            </a:r>
            <a:r>
              <a:rPr lang="en-US" sz="2500" b="1" baseline="30000" dirty="0"/>
              <a:t> </a:t>
            </a:r>
            <a:r>
              <a:rPr lang="en-US" sz="2500" dirty="0" smtClean="0"/>
              <a:t>Afterward </a:t>
            </a:r>
            <a:r>
              <a:rPr lang="en-US" sz="2500" dirty="0"/>
              <a:t>the other virgins came also, saying, </a:t>
            </a:r>
            <a:r>
              <a:rPr lang="en-US" sz="2500" dirty="0" smtClean="0"/>
              <a:t>“Lord</a:t>
            </a:r>
            <a:r>
              <a:rPr lang="en-US" sz="2500" dirty="0"/>
              <a:t>, Lord, open to us</a:t>
            </a:r>
            <a:r>
              <a:rPr lang="en-US" sz="2500" dirty="0" smtClean="0"/>
              <a:t>!”</a:t>
            </a:r>
            <a:r>
              <a:rPr lang="en-US" sz="2500" dirty="0"/>
              <a:t> </a:t>
            </a:r>
            <a:r>
              <a:rPr lang="en-US" sz="2500" b="1" baseline="30000" dirty="0"/>
              <a:t>12 </a:t>
            </a:r>
            <a:r>
              <a:rPr lang="en-US" sz="2500" dirty="0"/>
              <a:t>But he answered and said, </a:t>
            </a:r>
            <a:r>
              <a:rPr lang="en-US" sz="2500" dirty="0" smtClean="0"/>
              <a:t>“Assuredly</a:t>
            </a:r>
            <a:r>
              <a:rPr lang="en-US" sz="2500" dirty="0"/>
              <a:t>, I say to you, I do not know you</a:t>
            </a:r>
            <a:r>
              <a:rPr lang="en-US" sz="2500" dirty="0" smtClean="0"/>
              <a:t>.” </a:t>
            </a:r>
            <a:r>
              <a:rPr lang="en-US" sz="2500" b="1" baseline="30000" dirty="0" smtClean="0"/>
              <a:t>13</a:t>
            </a:r>
            <a:r>
              <a:rPr lang="en-US" sz="2500" b="1" baseline="30000" dirty="0"/>
              <a:t> </a:t>
            </a:r>
            <a:r>
              <a:rPr lang="en-US" sz="2500" dirty="0" smtClean="0"/>
              <a:t>Watch </a:t>
            </a:r>
            <a:r>
              <a:rPr lang="en-US" sz="2500" dirty="0"/>
              <a:t>therefore, for you know neither the day nor the </a:t>
            </a:r>
            <a:r>
              <a:rPr lang="en-US" sz="2500" dirty="0" smtClean="0"/>
              <a:t>hour in </a:t>
            </a:r>
            <a:r>
              <a:rPr lang="en-US" sz="2500" dirty="0"/>
              <a:t>which the Son of Man is coming</a:t>
            </a:r>
            <a:r>
              <a:rPr lang="en-US" sz="2500" dirty="0" smtClean="0"/>
              <a:t>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05951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  <a:effectLst/>
        </p:spPr>
        <p:txBody>
          <a:bodyPr/>
          <a:lstStyle/>
          <a:p>
            <a:r>
              <a:rPr lang="en-US" sz="4000" b="1" dirty="0" smtClean="0">
                <a:solidFill>
                  <a:srgbClr val="FFFF00"/>
                </a:solidFill>
                <a:effectLst/>
              </a:rPr>
              <a:t>Matthew 25:1-13</a:t>
            </a:r>
            <a:endParaRPr lang="en-US" sz="4000" b="1" dirty="0">
              <a:solidFill>
                <a:srgbClr val="FFFF00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685800"/>
            <a:ext cx="9067800" cy="6174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</a:pPr>
            <a:r>
              <a:rPr lang="en-US" sz="2500" b="1" baseline="30000" dirty="0" smtClean="0"/>
              <a:t>1 </a:t>
            </a:r>
            <a:r>
              <a:rPr lang="en-US" sz="2500" dirty="0" smtClean="0"/>
              <a:t>Then </a:t>
            </a:r>
            <a:r>
              <a:rPr lang="en-US" sz="2500" dirty="0"/>
              <a:t>the kingdom of heaven shall be likened to ten virgins who took their lamps and went out to meet the bridegroom. </a:t>
            </a:r>
            <a:r>
              <a:rPr lang="en-US" sz="2500" b="1" baseline="30000" dirty="0"/>
              <a:t>2 </a:t>
            </a:r>
            <a:r>
              <a:rPr lang="en-US" sz="2500" dirty="0"/>
              <a:t>Now five of them were wise, and five </a:t>
            </a:r>
            <a:r>
              <a:rPr lang="en-US" sz="2500" i="1" dirty="0" smtClean="0"/>
              <a:t>were </a:t>
            </a:r>
            <a:r>
              <a:rPr lang="en-US" sz="2500" dirty="0" smtClean="0"/>
              <a:t>foolish</a:t>
            </a:r>
            <a:r>
              <a:rPr lang="en-US" sz="2500" dirty="0"/>
              <a:t>. </a:t>
            </a:r>
            <a:r>
              <a:rPr lang="en-US" sz="2500" b="1" baseline="30000" dirty="0"/>
              <a:t>3 </a:t>
            </a:r>
            <a:r>
              <a:rPr lang="en-US" sz="2500" dirty="0"/>
              <a:t>Those who </a:t>
            </a:r>
            <a:r>
              <a:rPr lang="en-US" sz="2500" i="1" dirty="0"/>
              <a:t>were</a:t>
            </a:r>
            <a:r>
              <a:rPr lang="en-US" sz="2500" dirty="0"/>
              <a:t> foolish took their lamps and took no oil with them, </a:t>
            </a:r>
            <a:r>
              <a:rPr lang="en-US" sz="2500" b="1" baseline="30000" dirty="0"/>
              <a:t>4 </a:t>
            </a:r>
            <a:r>
              <a:rPr lang="en-US" sz="2500" dirty="0"/>
              <a:t>but the wise took oil in their vessels with their lamps. </a:t>
            </a:r>
            <a:r>
              <a:rPr lang="en-US" sz="2500" b="1" baseline="30000" dirty="0"/>
              <a:t>5 </a:t>
            </a:r>
            <a:r>
              <a:rPr lang="en-US" sz="2500" dirty="0"/>
              <a:t>But while the bridegroom was delayed, they all slumbered and slept</a:t>
            </a:r>
            <a:r>
              <a:rPr lang="en-US" sz="2500" dirty="0" smtClean="0"/>
              <a:t>. </a:t>
            </a:r>
            <a:r>
              <a:rPr lang="en-US" sz="2500" b="1" baseline="30000" dirty="0" smtClean="0"/>
              <a:t>6</a:t>
            </a:r>
            <a:r>
              <a:rPr lang="en-US" sz="2500" b="1" baseline="30000" dirty="0"/>
              <a:t> </a:t>
            </a:r>
            <a:r>
              <a:rPr lang="en-US" sz="2500" dirty="0" smtClean="0"/>
              <a:t>And </a:t>
            </a:r>
            <a:r>
              <a:rPr lang="en-US" sz="2500" dirty="0"/>
              <a:t>at midnight a </a:t>
            </a:r>
            <a:r>
              <a:rPr lang="en-US" sz="2500" dirty="0" smtClean="0"/>
              <a:t>cry was heard: “Behold, the </a:t>
            </a:r>
            <a:r>
              <a:rPr lang="en-US" sz="2500" dirty="0"/>
              <a:t>bridegroom is </a:t>
            </a:r>
            <a:r>
              <a:rPr lang="en-US" sz="2500" dirty="0" smtClean="0"/>
              <a:t>coming</a:t>
            </a:r>
            <a:r>
              <a:rPr lang="en-US" sz="2500" dirty="0"/>
              <a:t>; go out to </a:t>
            </a:r>
            <a:r>
              <a:rPr lang="en-US" sz="2500" dirty="0" smtClean="0"/>
              <a:t>meet him!” </a:t>
            </a:r>
            <a:r>
              <a:rPr lang="en-US" sz="2500" b="1" baseline="30000" dirty="0" smtClean="0"/>
              <a:t>7</a:t>
            </a:r>
            <a:r>
              <a:rPr lang="en-US" sz="2500" b="1" baseline="30000" dirty="0"/>
              <a:t> </a:t>
            </a:r>
            <a:r>
              <a:rPr lang="en-US" sz="2500" dirty="0"/>
              <a:t>Then all those virgins arose and trimmed their lamps. </a:t>
            </a:r>
            <a:r>
              <a:rPr lang="en-US" sz="2500" b="1" baseline="30000" dirty="0"/>
              <a:t>8 </a:t>
            </a:r>
            <a:r>
              <a:rPr lang="en-US" sz="2500" dirty="0"/>
              <a:t>And the foolish said to the wise, </a:t>
            </a:r>
            <a:r>
              <a:rPr lang="en-US" sz="2500" dirty="0" smtClean="0"/>
              <a:t>“Give </a:t>
            </a:r>
            <a:r>
              <a:rPr lang="en-US" sz="2500" dirty="0"/>
              <a:t>us </a:t>
            </a:r>
            <a:r>
              <a:rPr lang="en-US" sz="2500" i="1" dirty="0"/>
              <a:t>some</a:t>
            </a:r>
            <a:r>
              <a:rPr lang="en-US" sz="2500" dirty="0"/>
              <a:t> of your oil, for our lamps are </a:t>
            </a:r>
            <a:r>
              <a:rPr lang="en-US" sz="2500" dirty="0" smtClean="0"/>
              <a:t>going out.” </a:t>
            </a:r>
            <a:r>
              <a:rPr lang="en-US" sz="2500" b="1" baseline="30000" dirty="0" smtClean="0"/>
              <a:t>9</a:t>
            </a:r>
            <a:r>
              <a:rPr lang="en-US" sz="2500" b="1" baseline="30000" dirty="0"/>
              <a:t> </a:t>
            </a:r>
            <a:r>
              <a:rPr lang="en-US" sz="2500" dirty="0"/>
              <a:t>But the wise answered, saying</a:t>
            </a:r>
            <a:r>
              <a:rPr lang="en-US" sz="2500" dirty="0" smtClean="0"/>
              <a:t>, “No,</a:t>
            </a:r>
            <a:r>
              <a:rPr lang="en-US" sz="2500" dirty="0"/>
              <a:t> lest there should not be enough for us and you; but go rather to those who sell, and buy </a:t>
            </a:r>
            <a:r>
              <a:rPr lang="en-US" sz="2500" dirty="0" smtClean="0"/>
              <a:t>for your-selves.” </a:t>
            </a:r>
            <a:r>
              <a:rPr lang="en-US" sz="2500" b="1" baseline="30000" dirty="0" smtClean="0"/>
              <a:t>10</a:t>
            </a:r>
            <a:r>
              <a:rPr lang="en-US" sz="2500" b="1" baseline="30000" dirty="0"/>
              <a:t> </a:t>
            </a:r>
            <a:r>
              <a:rPr lang="en-US" sz="2500" dirty="0"/>
              <a:t>And while they went to buy, the bridegroom came, and </a:t>
            </a:r>
            <a:r>
              <a:rPr lang="en-US" sz="2500" b="1" dirty="0">
                <a:solidFill>
                  <a:srgbClr val="FFFF00"/>
                </a:solidFill>
              </a:rPr>
              <a:t>those who were ready </a:t>
            </a:r>
            <a:r>
              <a:rPr lang="en-US" sz="2500" dirty="0"/>
              <a:t>went</a:t>
            </a:r>
            <a:r>
              <a:rPr lang="en-US" dirty="0"/>
              <a:t> </a:t>
            </a:r>
            <a:r>
              <a:rPr lang="en-US" sz="2500" dirty="0"/>
              <a:t>in</a:t>
            </a:r>
            <a:r>
              <a:rPr lang="en-US" dirty="0"/>
              <a:t> </a:t>
            </a:r>
            <a:r>
              <a:rPr lang="en-US" sz="2500" dirty="0"/>
              <a:t>with</a:t>
            </a:r>
            <a:r>
              <a:rPr lang="en-US" dirty="0"/>
              <a:t> </a:t>
            </a:r>
            <a:r>
              <a:rPr lang="en-US" sz="2500" dirty="0"/>
              <a:t>him</a:t>
            </a:r>
            <a:r>
              <a:rPr lang="en-US" dirty="0"/>
              <a:t> </a:t>
            </a:r>
            <a:r>
              <a:rPr lang="en-US" sz="2500" dirty="0"/>
              <a:t>to</a:t>
            </a:r>
            <a:r>
              <a:rPr lang="en-US" dirty="0"/>
              <a:t> </a:t>
            </a:r>
            <a:r>
              <a:rPr lang="en-US" sz="2500" dirty="0"/>
              <a:t>the</a:t>
            </a:r>
            <a:r>
              <a:rPr lang="en-US" dirty="0"/>
              <a:t> </a:t>
            </a:r>
            <a:r>
              <a:rPr lang="en-US" sz="2500" dirty="0"/>
              <a:t>wedding;</a:t>
            </a:r>
            <a:r>
              <a:rPr lang="en-US" dirty="0"/>
              <a:t> </a:t>
            </a:r>
            <a:r>
              <a:rPr lang="en-US" sz="2500" dirty="0"/>
              <a:t>and</a:t>
            </a:r>
            <a:r>
              <a:rPr lang="en-US" dirty="0"/>
              <a:t> </a:t>
            </a:r>
            <a:r>
              <a:rPr lang="en-US" sz="2500" dirty="0"/>
              <a:t>the</a:t>
            </a:r>
            <a:r>
              <a:rPr lang="en-US" dirty="0"/>
              <a:t> </a:t>
            </a:r>
            <a:r>
              <a:rPr lang="en-US" sz="2500" dirty="0"/>
              <a:t>door was shut</a:t>
            </a:r>
            <a:r>
              <a:rPr lang="en-US" sz="2500" dirty="0" smtClean="0"/>
              <a:t>. </a:t>
            </a:r>
            <a:r>
              <a:rPr lang="en-US" sz="2500" b="1" baseline="30000" dirty="0" smtClean="0"/>
              <a:t>11</a:t>
            </a:r>
            <a:r>
              <a:rPr lang="en-US" sz="2500" b="1" baseline="30000" dirty="0"/>
              <a:t> </a:t>
            </a:r>
            <a:r>
              <a:rPr lang="en-US" sz="2500" dirty="0" smtClean="0"/>
              <a:t>Afterward </a:t>
            </a:r>
            <a:r>
              <a:rPr lang="en-US" sz="2500" dirty="0"/>
              <a:t>the other virgins came also, saying, </a:t>
            </a:r>
            <a:r>
              <a:rPr lang="en-US" sz="2500" dirty="0" smtClean="0"/>
              <a:t>“Lord</a:t>
            </a:r>
            <a:r>
              <a:rPr lang="en-US" sz="2500" dirty="0"/>
              <a:t>, Lord, open to us</a:t>
            </a:r>
            <a:r>
              <a:rPr lang="en-US" sz="2500" dirty="0" smtClean="0"/>
              <a:t>!”</a:t>
            </a:r>
            <a:r>
              <a:rPr lang="en-US" sz="2500" dirty="0"/>
              <a:t> </a:t>
            </a:r>
            <a:r>
              <a:rPr lang="en-US" sz="2500" b="1" baseline="30000" dirty="0"/>
              <a:t>12 </a:t>
            </a:r>
            <a:r>
              <a:rPr lang="en-US" sz="2500" dirty="0"/>
              <a:t>But he answered and said, </a:t>
            </a:r>
            <a:r>
              <a:rPr lang="en-US" sz="2500" dirty="0" smtClean="0"/>
              <a:t>“Assuredly</a:t>
            </a:r>
            <a:r>
              <a:rPr lang="en-US" sz="2500" dirty="0"/>
              <a:t>, I say to you, I do not know you</a:t>
            </a:r>
            <a:r>
              <a:rPr lang="en-US" sz="2500" dirty="0" smtClean="0"/>
              <a:t>.” </a:t>
            </a:r>
            <a:r>
              <a:rPr lang="en-US" sz="2500" b="1" baseline="30000" dirty="0" smtClean="0"/>
              <a:t>13</a:t>
            </a:r>
            <a:r>
              <a:rPr lang="en-US" sz="2500" b="1" baseline="30000" dirty="0"/>
              <a:t> </a:t>
            </a:r>
            <a:r>
              <a:rPr lang="en-US" sz="2500" dirty="0" smtClean="0"/>
              <a:t>Watch </a:t>
            </a:r>
            <a:r>
              <a:rPr lang="en-US" sz="2500" dirty="0"/>
              <a:t>therefore, for you know neither the day nor the </a:t>
            </a:r>
            <a:r>
              <a:rPr lang="en-US" sz="2500" dirty="0" smtClean="0"/>
              <a:t>hour in </a:t>
            </a:r>
            <a:r>
              <a:rPr lang="en-US" sz="2500" dirty="0"/>
              <a:t>which the Son of Man is coming</a:t>
            </a:r>
            <a:r>
              <a:rPr lang="en-US" sz="2500" dirty="0" smtClean="0"/>
              <a:t>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66739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  <a:effectLst/>
        </p:spPr>
        <p:txBody>
          <a:bodyPr/>
          <a:lstStyle/>
          <a:p>
            <a:r>
              <a:rPr lang="en-US" altLang="en-US" sz="4800" b="1" dirty="0" smtClean="0">
                <a:effectLst/>
              </a:rPr>
              <a:t>Readiness </a:t>
            </a:r>
            <a:r>
              <a:rPr lang="en-US" altLang="en-US" sz="4800" b="1" dirty="0">
                <a:effectLst/>
              </a:rPr>
              <a:t>for </a:t>
            </a:r>
            <a:r>
              <a:rPr lang="en-US" altLang="en-US" sz="4800" b="1" dirty="0" smtClean="0">
                <a:effectLst/>
              </a:rPr>
              <a:t>Suffering</a:t>
            </a:r>
            <a:endParaRPr lang="en-US" altLang="en-US" sz="4800" b="1" dirty="0">
              <a:effectLst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839200" cy="5715000"/>
          </a:xfrm>
        </p:spPr>
        <p:txBody>
          <a:bodyPr/>
          <a:lstStyle/>
          <a:p>
            <a:pPr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effectLst/>
              </a:rPr>
              <a:t>Faithful Christians in Bible time were always ready to suffer persecution &amp; trials</a:t>
            </a:r>
            <a:endParaRPr lang="en-US" altLang="en-US" sz="3600" dirty="0" smtClean="0">
              <a:effectLst/>
            </a:endParaRP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Acts</a:t>
            </a: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 </a:t>
            </a: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2</a:t>
            </a: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1:8-14</a:t>
            </a:r>
            <a:r>
              <a:rPr lang="en-US" altLang="en-US" sz="3200" dirty="0">
                <a:effectLst/>
              </a:rPr>
              <a:t> </a:t>
            </a:r>
            <a:r>
              <a:rPr lang="en-US" altLang="en-US" sz="3200" dirty="0">
                <a:solidFill>
                  <a:srgbClr val="66FFFF"/>
                </a:solidFill>
                <a:effectLst/>
              </a:rPr>
              <a:t> </a:t>
            </a:r>
            <a:r>
              <a:rPr lang="en-US" altLang="en-US" sz="3200" dirty="0" smtClean="0">
                <a:solidFill>
                  <a:srgbClr val="66FFFF"/>
                </a:solidFill>
                <a:effectLst/>
              </a:rPr>
              <a:t>Paul was ready to suffer captivity</a:t>
            </a:r>
            <a:endParaRPr lang="en-US" altLang="en-US" sz="3200" dirty="0" smtClean="0">
              <a:effectLst/>
            </a:endParaRP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2 Tim. 4:6-8</a:t>
            </a:r>
            <a:r>
              <a:rPr lang="en-US" altLang="en-US" sz="3200" dirty="0">
                <a:effectLst/>
              </a:rPr>
              <a:t> </a:t>
            </a:r>
            <a:r>
              <a:rPr lang="en-US" altLang="en-US" sz="3200" dirty="0" smtClean="0">
                <a:effectLst/>
              </a:rPr>
              <a:t>  </a:t>
            </a:r>
            <a:r>
              <a:rPr lang="en-US" altLang="en-US" sz="3200" dirty="0" smtClean="0">
                <a:solidFill>
                  <a:srgbClr val="66FFFF"/>
                </a:solidFill>
                <a:effectLst/>
              </a:rPr>
              <a:t>L</a:t>
            </a:r>
            <a:r>
              <a:rPr lang="en-US" altLang="en-US" sz="3200" dirty="0" smtClean="0">
                <a:solidFill>
                  <a:srgbClr val="66FFFF"/>
                </a:solidFill>
                <a:effectLst/>
              </a:rPr>
              <a:t>ater ready to suffer death</a:t>
            </a:r>
            <a:endParaRPr lang="en-US" altLang="en-US" sz="3200" dirty="0" smtClean="0">
              <a:effectLst/>
            </a:endParaRP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Phi</a:t>
            </a: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l. 3:8-10</a:t>
            </a:r>
            <a:r>
              <a:rPr lang="en-US" altLang="en-US" sz="3200" dirty="0" smtClean="0">
                <a:effectLst/>
              </a:rPr>
              <a:t>	   </a:t>
            </a:r>
            <a:r>
              <a:rPr lang="en-US" altLang="en-US" sz="3200" dirty="0" smtClean="0">
                <a:solidFill>
                  <a:srgbClr val="66FFFF"/>
                </a:solidFill>
                <a:effectLst/>
              </a:rPr>
              <a:t>Saw</a:t>
            </a:r>
            <a:r>
              <a:rPr lang="en-US" altLang="en-US" sz="3200" dirty="0" smtClean="0">
                <a:solidFill>
                  <a:srgbClr val="66FFFF"/>
                </a:solidFill>
                <a:effectLst/>
              </a:rPr>
              <a:t> suffering as gain, not loss</a:t>
            </a:r>
            <a:endParaRPr lang="en-US" altLang="en-US" sz="3200" dirty="0" smtClean="0">
              <a:effectLst/>
            </a:endParaRP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Matt</a:t>
            </a: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. 16:25</a:t>
            </a:r>
            <a:r>
              <a:rPr lang="en-US" altLang="en-US" sz="3200" dirty="0" smtClean="0">
                <a:effectLst/>
              </a:rPr>
              <a:t>	   </a:t>
            </a:r>
            <a:r>
              <a:rPr lang="en-US" altLang="en-US" sz="3200" dirty="0" smtClean="0">
                <a:solidFill>
                  <a:srgbClr val="66FFFF"/>
                </a:solidFill>
                <a:effectLst/>
              </a:rPr>
              <a:t>Principle</a:t>
            </a:r>
            <a:r>
              <a:rPr lang="en-US" altLang="en-US" sz="3200" dirty="0" smtClean="0">
                <a:solidFill>
                  <a:srgbClr val="66FFFF"/>
                </a:solidFill>
                <a:effectLst/>
              </a:rPr>
              <a:t> stated by Jesus</a:t>
            </a:r>
            <a:endParaRPr lang="en-US" altLang="en-US" sz="3600" dirty="0">
              <a:effectLst/>
            </a:endParaRPr>
          </a:p>
          <a:p>
            <a:pPr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effectLst/>
              </a:rPr>
              <a:t>Suffering is certainty for us (</a:t>
            </a:r>
            <a:r>
              <a:rPr lang="en-US" altLang="en-US" sz="3600" b="1" i="1" dirty="0" smtClean="0">
                <a:solidFill>
                  <a:srgbClr val="FFFF66"/>
                </a:solidFill>
                <a:effectLst/>
              </a:rPr>
              <a:t>2 Tim. 3:12</a:t>
            </a:r>
            <a:r>
              <a:rPr lang="en-US" altLang="en-US" sz="3600" dirty="0" smtClean="0">
                <a:effectLst/>
              </a:rPr>
              <a:t>)</a:t>
            </a:r>
          </a:p>
          <a:p>
            <a:pPr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solidFill>
                  <a:schemeClr val="hlink"/>
                </a:solidFill>
                <a:effectLst/>
              </a:rPr>
              <a:t>Must be ready for suffering before it happens</a:t>
            </a:r>
            <a:endParaRPr lang="en-US" altLang="en-US" sz="3600" dirty="0">
              <a:effectLst/>
            </a:endParaRPr>
          </a:p>
          <a:p>
            <a:pPr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b="1" dirty="0" smtClean="0">
                <a:solidFill>
                  <a:srgbClr val="66FFFF"/>
                </a:solidFill>
                <a:effectLst/>
              </a:rPr>
              <a:t>Have I already decided what I will do?</a:t>
            </a:r>
            <a:endParaRPr lang="en-US" altLang="en-US" sz="3600" dirty="0">
              <a:solidFill>
                <a:srgbClr val="66FFFF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  <a:effectLst/>
        </p:spPr>
        <p:txBody>
          <a:bodyPr/>
          <a:lstStyle/>
          <a:p>
            <a:r>
              <a:rPr lang="en-US" altLang="en-US" sz="4800" b="1" dirty="0" smtClean="0">
                <a:effectLst/>
              </a:rPr>
              <a:t>Readiness to Give Answer</a:t>
            </a:r>
            <a:endParaRPr lang="en-US" altLang="en-US" sz="4800" b="1" dirty="0">
              <a:effectLst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effectLst/>
              </a:rPr>
              <a:t>Must be ready to give an answer for our hope</a:t>
            </a:r>
          </a:p>
          <a:p>
            <a:pPr lvl="1">
              <a:buClr>
                <a:srgbClr val="66FFFF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>
                <a:effectLst/>
              </a:rPr>
              <a:t>“S</a:t>
            </a:r>
            <a:r>
              <a:rPr lang="en-US" dirty="0" smtClean="0">
                <a:solidFill>
                  <a:schemeClr val="tx1"/>
                </a:solidFill>
                <a:effectLst/>
                <a:latin typeface="+mn-lt"/>
              </a:rPr>
              <a:t>anctify </a:t>
            </a:r>
            <a:r>
              <a:rPr lang="en-US" dirty="0">
                <a:solidFill>
                  <a:schemeClr val="tx1"/>
                </a:solidFill>
                <a:effectLst/>
                <a:latin typeface="+mn-lt"/>
              </a:rPr>
              <a:t>in your hearts Christ as Lord: being ready always to give answer to every man that </a:t>
            </a:r>
            <a:r>
              <a:rPr lang="en-US" dirty="0" err="1">
                <a:solidFill>
                  <a:schemeClr val="tx1"/>
                </a:solidFill>
                <a:effectLst/>
                <a:latin typeface="+mn-lt"/>
              </a:rPr>
              <a:t>asketh</a:t>
            </a:r>
            <a:r>
              <a:rPr lang="en-US" dirty="0">
                <a:solidFill>
                  <a:schemeClr val="tx1"/>
                </a:solidFill>
                <a:effectLst/>
                <a:latin typeface="+mn-lt"/>
              </a:rPr>
              <a:t> you a reason concerning the hope that is in you, yet with meekness and </a:t>
            </a:r>
            <a:r>
              <a:rPr lang="en-US" dirty="0" smtClean="0">
                <a:solidFill>
                  <a:schemeClr val="tx1"/>
                </a:solidFill>
                <a:effectLst/>
                <a:latin typeface="+mn-lt"/>
              </a:rPr>
              <a:t>fear” (</a:t>
            </a:r>
            <a:r>
              <a:rPr lang="en-US" b="1" i="1" dirty="0" smtClean="0">
                <a:solidFill>
                  <a:srgbClr val="FFFF66"/>
                </a:solidFill>
                <a:effectLst/>
                <a:latin typeface="+mn-lt"/>
              </a:rPr>
              <a:t>1 Pet. 3:15</a:t>
            </a:r>
            <a:r>
              <a:rPr lang="en-US" dirty="0" smtClean="0">
                <a:solidFill>
                  <a:schemeClr val="tx1"/>
                </a:solidFill>
                <a:effectLst/>
                <a:latin typeface="+mn-lt"/>
              </a:rPr>
              <a:t>)</a:t>
            </a:r>
            <a:endParaRPr lang="en-US" altLang="en-US" dirty="0">
              <a:effectLst/>
            </a:endParaRPr>
          </a:p>
          <a:p>
            <a:pPr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effectLst/>
              </a:rPr>
              <a:t>Things necessary to be ready with an answer:</a:t>
            </a:r>
            <a:endParaRPr lang="en-US" altLang="en-US" sz="3600" dirty="0">
              <a:effectLst/>
            </a:endParaRP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2 </a:t>
            </a:r>
            <a:r>
              <a:rPr lang="en-US" altLang="en-US" sz="3200" b="1" i="1" dirty="0">
                <a:solidFill>
                  <a:schemeClr val="tx2"/>
                </a:solidFill>
                <a:effectLst/>
              </a:rPr>
              <a:t>Tim. </a:t>
            </a: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2:15  </a:t>
            </a:r>
            <a:r>
              <a:rPr lang="en-US" altLang="en-US" sz="3200" dirty="0" smtClean="0">
                <a:solidFill>
                  <a:srgbClr val="66FFFF"/>
                </a:solidFill>
                <a:effectLst/>
              </a:rPr>
              <a:t>Diligence in rightly dividing word</a:t>
            </a:r>
            <a:endParaRPr lang="en-US" altLang="en-US" sz="3200" b="1" i="1" dirty="0">
              <a:solidFill>
                <a:srgbClr val="66FFFF"/>
              </a:solidFill>
              <a:effectLst/>
            </a:endParaRP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Titus 1:9  </a:t>
            </a:r>
            <a:r>
              <a:rPr lang="en-US" altLang="en-US" sz="3200" dirty="0">
                <a:solidFill>
                  <a:srgbClr val="66FFFF"/>
                </a:solidFill>
                <a:effectLst/>
              </a:rPr>
              <a:t>E</a:t>
            </a:r>
            <a:r>
              <a:rPr lang="en-US" altLang="en-US" sz="3200" dirty="0" smtClean="0">
                <a:solidFill>
                  <a:srgbClr val="66FFFF"/>
                </a:solidFill>
                <a:effectLst/>
              </a:rPr>
              <a:t>xhort in doctrine &amp; convict gainsayer</a:t>
            </a:r>
            <a:endParaRPr lang="en-US" altLang="en-US" sz="3200" b="1" i="1" dirty="0">
              <a:solidFill>
                <a:srgbClr val="66FFFF"/>
              </a:solidFill>
              <a:effectLst/>
            </a:endParaRP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Eph. 4:13-15  </a:t>
            </a:r>
            <a:r>
              <a:rPr lang="en-US" altLang="en-US" sz="3200" dirty="0" smtClean="0">
                <a:solidFill>
                  <a:srgbClr val="66FFFF"/>
                </a:solidFill>
                <a:effectLst/>
              </a:rPr>
              <a:t>Stable in truth, not tossed by error</a:t>
            </a:r>
            <a:endParaRPr lang="en-US" altLang="en-US" sz="3200" b="1" i="1" dirty="0">
              <a:solidFill>
                <a:schemeClr val="tx2"/>
              </a:solidFill>
              <a:effectLst/>
            </a:endParaRPr>
          </a:p>
          <a:p>
            <a:r>
              <a:rPr lang="en-US" altLang="en-US" sz="3600" b="1" dirty="0" smtClean="0">
                <a:solidFill>
                  <a:srgbClr val="66FFFF"/>
                </a:solidFill>
                <a:effectLst/>
              </a:rPr>
              <a:t>Am I ready to give an answer for my faith?</a:t>
            </a:r>
            <a:endParaRPr lang="en-US" altLang="en-US" sz="36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altLang="en-US" sz="4800" b="1" dirty="0" smtClean="0">
                <a:effectLst/>
              </a:rPr>
              <a:t>Readiness </a:t>
            </a:r>
            <a:r>
              <a:rPr lang="en-US" altLang="en-US" sz="4800" b="1" dirty="0">
                <a:effectLst/>
              </a:rPr>
              <a:t>for Judgment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marL="287338" lvl="1" indent="-287338"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dirty="0">
                <a:effectLst/>
              </a:rPr>
              <a:t>This is specific application of Matthew </a:t>
            </a:r>
            <a:r>
              <a:rPr lang="en-US" altLang="en-US" sz="3600" dirty="0" smtClean="0">
                <a:effectLst/>
              </a:rPr>
              <a:t>25</a:t>
            </a:r>
          </a:p>
          <a:p>
            <a:pPr lvl="1">
              <a:buClr>
                <a:srgbClr val="66FFFF"/>
              </a:buClr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Matt</a:t>
            </a:r>
            <a:r>
              <a:rPr lang="en-US" altLang="en-US" sz="3200" b="1" i="1" dirty="0">
                <a:solidFill>
                  <a:schemeClr val="tx2"/>
                </a:solidFill>
                <a:effectLst/>
              </a:rPr>
              <a:t>. 24:45-51</a:t>
            </a:r>
            <a:r>
              <a:rPr lang="en-US" altLang="en-US" sz="3200" dirty="0">
                <a:effectLst/>
              </a:rPr>
              <a:t>	Faithful vs. Evil servant</a:t>
            </a:r>
          </a:p>
          <a:p>
            <a:pPr lvl="1">
              <a:buClr>
                <a:srgbClr val="66FFFF"/>
              </a:buClr>
              <a:buFont typeface="Wingdings" panose="05000000000000000000" pitchFamily="2" charset="2"/>
              <a:buChar char="§"/>
            </a:pPr>
            <a:r>
              <a:rPr lang="en-US" altLang="en-US" sz="3200" b="1" i="1" dirty="0">
                <a:solidFill>
                  <a:schemeClr val="tx2"/>
                </a:solidFill>
                <a:effectLst/>
              </a:rPr>
              <a:t>1 Thess. 5:1-8</a:t>
            </a:r>
            <a:r>
              <a:rPr lang="en-US" altLang="en-US" sz="3200" dirty="0">
                <a:effectLst/>
              </a:rPr>
              <a:t>	Be sober &amp; watchful</a:t>
            </a:r>
          </a:p>
          <a:p>
            <a:pPr lvl="1">
              <a:buClr>
                <a:srgbClr val="66FFFF"/>
              </a:buClr>
              <a:buFont typeface="Wingdings" panose="05000000000000000000" pitchFamily="2" charset="2"/>
              <a:buChar char="§"/>
            </a:pPr>
            <a:r>
              <a:rPr lang="en-US" altLang="en-US" sz="3200" b="1" i="1" dirty="0">
                <a:solidFill>
                  <a:schemeClr val="tx2"/>
                </a:solidFill>
                <a:effectLst/>
              </a:rPr>
              <a:t>2 Pet. 3:8-14</a:t>
            </a:r>
            <a:r>
              <a:rPr lang="en-US" altLang="en-US" sz="3200" dirty="0">
                <a:effectLst/>
              </a:rPr>
              <a:t>	Live in view of judgment</a:t>
            </a:r>
          </a:p>
          <a:p>
            <a:pPr marL="231775" lvl="1" indent="-231775"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effectLst/>
              </a:rPr>
              <a:t>Delay in Lord’s return doesn’t deny its reality</a:t>
            </a:r>
          </a:p>
          <a:p>
            <a:pPr marL="231775" lvl="1" indent="-231775"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effectLst/>
              </a:rPr>
              <a:t>Must focus readiness on eternal, not temporal</a:t>
            </a:r>
          </a:p>
          <a:p>
            <a:pPr marL="231775" indent="-231775"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solidFill>
                  <a:srgbClr val="FFFF66"/>
                </a:solidFill>
                <a:effectLst/>
              </a:rPr>
              <a:t>What </a:t>
            </a:r>
            <a:r>
              <a:rPr lang="en-US" altLang="en-US" sz="3600" dirty="0">
                <a:solidFill>
                  <a:srgbClr val="FFFF66"/>
                </a:solidFill>
                <a:effectLst/>
              </a:rPr>
              <a:t>if tomorrow was judgment… change?</a:t>
            </a:r>
            <a:endParaRPr lang="en-US" altLang="en-US" sz="3600" dirty="0">
              <a:effectLst/>
            </a:endParaRPr>
          </a:p>
          <a:p>
            <a:pPr marL="231775" indent="-231775"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dirty="0">
                <a:solidFill>
                  <a:schemeClr val="hlink"/>
                </a:solidFill>
                <a:effectLst/>
              </a:rPr>
              <a:t>Remember:</a:t>
            </a:r>
            <a:r>
              <a:rPr lang="en-US" altLang="en-US" sz="3600" dirty="0">
                <a:effectLst/>
              </a:rPr>
              <a:t> </a:t>
            </a:r>
            <a:r>
              <a:rPr lang="en-US" altLang="en-US" sz="3600" b="1" dirty="0">
                <a:solidFill>
                  <a:srgbClr val="FFCC00"/>
                </a:solidFill>
                <a:effectLst/>
              </a:rPr>
              <a:t>It may be </a:t>
            </a:r>
            <a:r>
              <a:rPr lang="en-US" altLang="en-US" sz="3600" b="1" dirty="0" smtClean="0">
                <a:solidFill>
                  <a:srgbClr val="FFCC00"/>
                </a:solidFill>
                <a:effectLst/>
              </a:rPr>
              <a:t>at any moment now!</a:t>
            </a:r>
            <a:endParaRPr lang="en-US" altLang="en-US" sz="36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3" autoUpdateAnimBg="0"/>
    </p:bldLst>
  </p:timing>
</p:sld>
</file>

<file path=ppt/theme/theme1.xml><?xml version="1.0" encoding="utf-8"?>
<a:theme xmlns:a="http://schemas.openxmlformats.org/drawingml/2006/main" name="Orbit">
  <a:themeElements>
    <a:clrScheme name="">
      <a:dk1>
        <a:srgbClr val="800000"/>
      </a:dk1>
      <a:lt1>
        <a:srgbClr val="FFFFFF"/>
      </a:lt1>
      <a:dk2>
        <a:srgbClr val="000000"/>
      </a:dk2>
      <a:lt2>
        <a:srgbClr val="FFFF7D"/>
      </a:lt2>
      <a:accent1>
        <a:srgbClr val="B40022"/>
      </a:accent1>
      <a:accent2>
        <a:srgbClr val="FFA1A1"/>
      </a:accent2>
      <a:accent3>
        <a:srgbClr val="AAAAAA"/>
      </a:accent3>
      <a:accent4>
        <a:srgbClr val="DADADA"/>
      </a:accent4>
      <a:accent5>
        <a:srgbClr val="D6AAAB"/>
      </a:accent5>
      <a:accent6>
        <a:srgbClr val="E79191"/>
      </a:accent6>
      <a:hlink>
        <a:srgbClr val="FFFFCC"/>
      </a:hlink>
      <a:folHlink>
        <a:srgbClr val="FFCC66"/>
      </a:folHlink>
    </a:clrScheme>
    <a:fontScheme name="Orbi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10">
        <a:dk1>
          <a:srgbClr val="8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Office\Templates\Orbit.pot</Template>
  <TotalTime>2572</TotalTime>
  <Words>209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Times New Roman</vt:lpstr>
      <vt:lpstr>Wingdings</vt:lpstr>
      <vt:lpstr>ZapfChan Bd BT</vt:lpstr>
      <vt:lpstr>Orbit</vt:lpstr>
      <vt:lpstr>Readiness</vt:lpstr>
      <vt:lpstr>Matthew 25:1-13</vt:lpstr>
      <vt:lpstr>Matthew 25:1-13</vt:lpstr>
      <vt:lpstr>Readiness for Suffering</vt:lpstr>
      <vt:lpstr>Readiness to Give Answer</vt:lpstr>
      <vt:lpstr>Readiness for Judgment</vt:lpstr>
    </vt:vector>
  </TitlesOfParts>
  <Company>User Corp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User</dc:creator>
  <cp:lastModifiedBy>Harry</cp:lastModifiedBy>
  <cp:revision>18</cp:revision>
  <dcterms:created xsi:type="dcterms:W3CDTF">2002-08-24T21:12:37Z</dcterms:created>
  <dcterms:modified xsi:type="dcterms:W3CDTF">2014-08-31T12:31:42Z</dcterms:modified>
</cp:coreProperties>
</file>