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1"/>
  </p:notesMasterIdLst>
  <p:sldIdLst>
    <p:sldId id="322" r:id="rId3"/>
    <p:sldId id="313" r:id="rId4"/>
    <p:sldId id="323" r:id="rId5"/>
    <p:sldId id="324" r:id="rId6"/>
    <p:sldId id="325" r:id="rId7"/>
    <p:sldId id="326" r:id="rId8"/>
    <p:sldId id="327" r:id="rId9"/>
    <p:sldId id="328" r:id="rId10"/>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9999"/>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474" y="-78"/>
      </p:cViewPr>
      <p:guideLst>
        <p:guide orient="horz" pos="3072"/>
        <p:guide pos="409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xmlns=""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12</a:t>
            </a:r>
            <a:endParaRPr lang="en-US" altLang="en-US" dirty="0"/>
          </a:p>
        </p:txBody>
      </p:sp>
      <p:pic>
        <p:nvPicPr>
          <p:cNvPr id="10242" name="Picture 2" descr="Romans - book 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57884461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12:1-2</a:t>
            </a:r>
            <a:endParaRPr lang="en-US" altLang="en-US" dirty="0"/>
          </a:p>
        </p:txBody>
      </p:sp>
      <p:sp>
        <p:nvSpPr>
          <p:cNvPr id="14338" name="AutoShape 2"/>
          <p:cNvSpPr>
            <a:spLocks/>
          </p:cNvSpPr>
          <p:nvPr/>
        </p:nvSpPr>
        <p:spPr bwMode="auto">
          <a:xfrm>
            <a:off x="939800" y="2819400"/>
            <a:ext cx="112776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9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900" b="1" i="0" baseline="30000" dirty="0">
                <a:solidFill>
                  <a:srgbClr val="000000"/>
                </a:solidFill>
                <a:effectLst/>
                <a:latin typeface="Times New Roman" panose="02020603050405020304" pitchFamily="18" charset="0"/>
                <a:cs typeface="Times New Roman" panose="02020603050405020304" pitchFamily="18" charset="0"/>
              </a:rPr>
              <a:t> </a:t>
            </a:r>
            <a:r>
              <a:rPr lang="en-US" sz="3900" i="0" dirty="0" smtClean="0">
                <a:solidFill>
                  <a:srgbClr val="000000"/>
                </a:solidFill>
                <a:effectLst/>
                <a:latin typeface="Times New Roman" panose="02020603050405020304" pitchFamily="18" charset="0"/>
                <a:cs typeface="Times New Roman" panose="02020603050405020304" pitchFamily="18" charset="0"/>
              </a:rPr>
              <a:t>I </a:t>
            </a:r>
            <a:r>
              <a:rPr lang="en-US" sz="3900" i="0" dirty="0">
                <a:solidFill>
                  <a:srgbClr val="000000"/>
                </a:solidFill>
                <a:effectLst/>
                <a:latin typeface="Times New Roman" panose="02020603050405020304" pitchFamily="18" charset="0"/>
                <a:cs typeface="Times New Roman" panose="02020603050405020304" pitchFamily="18" charset="0"/>
              </a:rPr>
              <a:t>beseech you therefore, brethren, by the mercies of God, that you present your bodies a living sacrifice, holy, acceptable to God, </a:t>
            </a:r>
            <a:r>
              <a:rPr lang="en-US" sz="3900" dirty="0">
                <a:solidFill>
                  <a:srgbClr val="000000"/>
                </a:solidFill>
                <a:effectLst/>
                <a:latin typeface="Times New Roman" panose="02020603050405020304" pitchFamily="18" charset="0"/>
                <a:cs typeface="Times New Roman" panose="02020603050405020304" pitchFamily="18" charset="0"/>
              </a:rPr>
              <a:t>which is</a:t>
            </a:r>
            <a:r>
              <a:rPr lang="en-US" sz="3900" i="0" dirty="0">
                <a:solidFill>
                  <a:srgbClr val="000000"/>
                </a:solidFill>
                <a:effectLst/>
                <a:latin typeface="Times New Roman" panose="02020603050405020304" pitchFamily="18" charset="0"/>
                <a:cs typeface="Times New Roman" panose="02020603050405020304" pitchFamily="18" charset="0"/>
              </a:rPr>
              <a:t> your </a:t>
            </a:r>
            <a:r>
              <a:rPr lang="en-US" sz="3900" i="0" dirty="0" smtClean="0">
                <a:solidFill>
                  <a:srgbClr val="000000"/>
                </a:solidFill>
                <a:effectLst/>
                <a:latin typeface="Times New Roman" panose="02020603050405020304" pitchFamily="18" charset="0"/>
                <a:cs typeface="Times New Roman" panose="02020603050405020304" pitchFamily="18" charset="0"/>
              </a:rPr>
              <a:t>reasonable service. </a:t>
            </a:r>
            <a:r>
              <a:rPr lang="en-US" sz="3900" b="1" i="0" baseline="30000" dirty="0" smtClean="0">
                <a:solidFill>
                  <a:srgbClr val="000000"/>
                </a:solidFill>
                <a:effectLst/>
                <a:latin typeface="Times New Roman" panose="02020603050405020304" pitchFamily="18" charset="0"/>
                <a:cs typeface="Times New Roman" panose="02020603050405020304" pitchFamily="18" charset="0"/>
              </a:rPr>
              <a:t>2</a:t>
            </a:r>
            <a:r>
              <a:rPr lang="en-US" sz="3900" b="1" i="0" baseline="30000" dirty="0">
                <a:solidFill>
                  <a:srgbClr val="000000"/>
                </a:solidFill>
                <a:effectLst/>
                <a:latin typeface="Times New Roman" panose="02020603050405020304" pitchFamily="18" charset="0"/>
                <a:cs typeface="Times New Roman" panose="02020603050405020304" pitchFamily="18" charset="0"/>
              </a:rPr>
              <a:t> </a:t>
            </a:r>
            <a:r>
              <a:rPr lang="en-US" sz="3900" i="0" dirty="0">
                <a:solidFill>
                  <a:srgbClr val="000000"/>
                </a:solidFill>
                <a:effectLst/>
                <a:latin typeface="Times New Roman" panose="02020603050405020304" pitchFamily="18" charset="0"/>
                <a:cs typeface="Times New Roman" panose="02020603050405020304" pitchFamily="18" charset="0"/>
              </a:rPr>
              <a:t>And do not be conformed to this world, but be transformed by the renewing of your mind, that you may prove what </a:t>
            </a:r>
            <a:r>
              <a:rPr lang="en-US" sz="3900" dirty="0">
                <a:solidFill>
                  <a:srgbClr val="000000"/>
                </a:solidFill>
                <a:effectLst/>
                <a:latin typeface="Times New Roman" panose="02020603050405020304" pitchFamily="18" charset="0"/>
                <a:cs typeface="Times New Roman" panose="02020603050405020304" pitchFamily="18" charset="0"/>
              </a:rPr>
              <a:t>is</a:t>
            </a:r>
            <a:r>
              <a:rPr lang="en-US" sz="3900" i="0" dirty="0">
                <a:solidFill>
                  <a:srgbClr val="000000"/>
                </a:solidFill>
                <a:effectLst/>
                <a:latin typeface="Times New Roman" panose="02020603050405020304" pitchFamily="18" charset="0"/>
                <a:cs typeface="Times New Roman" panose="02020603050405020304" pitchFamily="18" charset="0"/>
              </a:rPr>
              <a:t> that good and acceptable and perfect will of God.</a:t>
            </a:r>
          </a:p>
        </p:txBody>
      </p:sp>
    </p:spTree>
    <p:extLst>
      <p:ext uri="{BB962C8B-B14F-4D97-AF65-F5344CB8AC3E}">
        <p14:creationId xmlns:p14="http://schemas.microsoft.com/office/powerpoint/2010/main" xmlns="" val="224347453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12:3-8</a:t>
            </a:r>
            <a:endParaRPr lang="en-US" altLang="en-US" dirty="0"/>
          </a:p>
        </p:txBody>
      </p:sp>
      <p:sp>
        <p:nvSpPr>
          <p:cNvPr id="14338" name="AutoShape 2"/>
          <p:cNvSpPr>
            <a:spLocks/>
          </p:cNvSpPr>
          <p:nvPr/>
        </p:nvSpPr>
        <p:spPr bwMode="auto">
          <a:xfrm>
            <a:off x="787400" y="2743200"/>
            <a:ext cx="115824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4000"/>
              </a:lnSpc>
            </a:pPr>
            <a:r>
              <a:rPr lang="en-US" sz="3600" b="1" i="0" baseline="30000" dirty="0">
                <a:solidFill>
                  <a:srgbClr val="000000"/>
                </a:solidFill>
                <a:effectLst/>
                <a:latin typeface="Times New Roman" panose="02020603050405020304" pitchFamily="18" charset="0"/>
                <a:cs typeface="Times New Roman" panose="02020603050405020304" pitchFamily="18" charset="0"/>
              </a:rPr>
              <a:t>3 </a:t>
            </a:r>
            <a:r>
              <a:rPr lang="en-US" sz="3600" i="0" dirty="0">
                <a:solidFill>
                  <a:srgbClr val="000000"/>
                </a:solidFill>
                <a:effectLst/>
                <a:latin typeface="Times New Roman" panose="02020603050405020304" pitchFamily="18" charset="0"/>
                <a:cs typeface="Times New Roman" panose="02020603050405020304" pitchFamily="18" charset="0"/>
              </a:rPr>
              <a:t>For I say, through the grace given to me, to everyone who is among you, not to </a:t>
            </a:r>
            <a:r>
              <a:rPr lang="en-US" sz="3600" i="0" dirty="0" smtClean="0">
                <a:solidFill>
                  <a:srgbClr val="000000"/>
                </a:solidFill>
                <a:effectLst/>
                <a:latin typeface="Times New Roman" panose="02020603050405020304" pitchFamily="18" charset="0"/>
                <a:cs typeface="Times New Roman" panose="02020603050405020304" pitchFamily="18" charset="0"/>
              </a:rPr>
              <a:t>think </a:t>
            </a:r>
            <a:r>
              <a:rPr lang="en-US" sz="3600" dirty="0" smtClean="0">
                <a:solidFill>
                  <a:srgbClr val="000000"/>
                </a:solidFill>
                <a:effectLst/>
                <a:latin typeface="Times New Roman" panose="02020603050405020304" pitchFamily="18" charset="0"/>
                <a:cs typeface="Times New Roman" panose="02020603050405020304" pitchFamily="18" charset="0"/>
              </a:rPr>
              <a:t>of </a:t>
            </a:r>
            <a:r>
              <a:rPr lang="en-US" sz="3600" dirty="0">
                <a:solidFill>
                  <a:srgbClr val="000000"/>
                </a:solidFill>
                <a:effectLst/>
                <a:latin typeface="Times New Roman" panose="02020603050405020304" pitchFamily="18" charset="0"/>
                <a:cs typeface="Times New Roman" panose="02020603050405020304" pitchFamily="18" charset="0"/>
              </a:rPr>
              <a:t>himself</a:t>
            </a:r>
            <a:r>
              <a:rPr lang="en-US" sz="3600" i="0" dirty="0">
                <a:solidFill>
                  <a:srgbClr val="000000"/>
                </a:solidFill>
                <a:effectLst/>
                <a:latin typeface="Times New Roman" panose="02020603050405020304" pitchFamily="18" charset="0"/>
                <a:cs typeface="Times New Roman" panose="02020603050405020304" pitchFamily="18" charset="0"/>
              </a:rPr>
              <a:t> more highly than he ought to think, but to think soberly, as God has dealt to each one a measure of faith. </a:t>
            </a:r>
            <a:r>
              <a:rPr lang="en-US" sz="3600" b="1" i="0" baseline="30000" dirty="0">
                <a:solidFill>
                  <a:srgbClr val="000000"/>
                </a:solidFill>
                <a:effectLst/>
                <a:latin typeface="Times New Roman" panose="02020603050405020304" pitchFamily="18" charset="0"/>
                <a:cs typeface="Times New Roman" panose="02020603050405020304" pitchFamily="18" charset="0"/>
              </a:rPr>
              <a:t>4 </a:t>
            </a:r>
            <a:r>
              <a:rPr lang="en-US" sz="3600" i="0" dirty="0">
                <a:solidFill>
                  <a:srgbClr val="000000"/>
                </a:solidFill>
                <a:effectLst/>
                <a:latin typeface="Times New Roman" panose="02020603050405020304" pitchFamily="18" charset="0"/>
                <a:cs typeface="Times New Roman" panose="02020603050405020304" pitchFamily="18" charset="0"/>
              </a:rPr>
              <a:t>For as we have many members in one body, but all the members do not have the same function, </a:t>
            </a:r>
            <a:r>
              <a:rPr lang="en-US" sz="3600" b="1" i="0" baseline="30000" dirty="0">
                <a:solidFill>
                  <a:srgbClr val="000000"/>
                </a:solidFill>
                <a:effectLst/>
                <a:latin typeface="Times New Roman" panose="02020603050405020304" pitchFamily="18" charset="0"/>
                <a:cs typeface="Times New Roman" panose="02020603050405020304" pitchFamily="18" charset="0"/>
              </a:rPr>
              <a:t>5 </a:t>
            </a:r>
            <a:r>
              <a:rPr lang="en-US" sz="3600" i="0" dirty="0" smtClean="0">
                <a:solidFill>
                  <a:srgbClr val="000000"/>
                </a:solidFill>
                <a:effectLst/>
                <a:latin typeface="Times New Roman" panose="02020603050405020304" pitchFamily="18" charset="0"/>
                <a:cs typeface="Times New Roman" panose="02020603050405020304" pitchFamily="18" charset="0"/>
              </a:rPr>
              <a:t>so we, </a:t>
            </a:r>
            <a:r>
              <a:rPr lang="en-US" sz="3600" dirty="0" smtClean="0">
                <a:solidFill>
                  <a:srgbClr val="000000"/>
                </a:solidFill>
                <a:effectLst/>
                <a:latin typeface="Times New Roman" panose="02020603050405020304" pitchFamily="18" charset="0"/>
                <a:cs typeface="Times New Roman" panose="02020603050405020304" pitchFamily="18" charset="0"/>
              </a:rPr>
              <a:t>being</a:t>
            </a:r>
            <a:r>
              <a:rPr lang="en-US" sz="3600" i="0" dirty="0">
                <a:solidFill>
                  <a:srgbClr val="000000"/>
                </a:solidFill>
                <a:effectLst/>
                <a:latin typeface="Times New Roman" panose="02020603050405020304" pitchFamily="18" charset="0"/>
                <a:cs typeface="Times New Roman" panose="02020603050405020304" pitchFamily="18" charset="0"/>
              </a:rPr>
              <a:t> many, are one body in Christ, and individually members of one another. </a:t>
            </a:r>
            <a:r>
              <a:rPr lang="en-US" sz="3600" b="1" i="0" baseline="30000" dirty="0">
                <a:solidFill>
                  <a:srgbClr val="000000"/>
                </a:solidFill>
                <a:effectLst/>
                <a:latin typeface="Times New Roman" panose="02020603050405020304" pitchFamily="18" charset="0"/>
                <a:cs typeface="Times New Roman" panose="02020603050405020304" pitchFamily="18" charset="0"/>
              </a:rPr>
              <a:t>6 </a:t>
            </a:r>
            <a:r>
              <a:rPr lang="en-US" sz="3600" i="0" dirty="0">
                <a:solidFill>
                  <a:srgbClr val="000000"/>
                </a:solidFill>
                <a:effectLst/>
                <a:latin typeface="Times New Roman" panose="02020603050405020304" pitchFamily="18" charset="0"/>
                <a:cs typeface="Times New Roman" panose="02020603050405020304" pitchFamily="18" charset="0"/>
              </a:rPr>
              <a:t>Having then gifts differing according to the grace that is given to us, </a:t>
            </a:r>
            <a:r>
              <a:rPr lang="en-US" sz="3600" dirty="0">
                <a:solidFill>
                  <a:srgbClr val="000000"/>
                </a:solidFill>
                <a:effectLst/>
                <a:latin typeface="Times New Roman" panose="02020603050405020304" pitchFamily="18" charset="0"/>
                <a:cs typeface="Times New Roman" panose="02020603050405020304" pitchFamily="18" charset="0"/>
              </a:rPr>
              <a:t>let us use them:</a:t>
            </a:r>
            <a:r>
              <a:rPr lang="en-US" sz="3600" i="0" dirty="0">
                <a:solidFill>
                  <a:srgbClr val="000000"/>
                </a:solidFill>
                <a:effectLst/>
                <a:latin typeface="Times New Roman" panose="02020603050405020304" pitchFamily="18" charset="0"/>
                <a:cs typeface="Times New Roman" panose="02020603050405020304" pitchFamily="18" charset="0"/>
              </a:rPr>
              <a:t> if prophecy, </a:t>
            </a:r>
            <a:r>
              <a:rPr lang="en-US" sz="3600" dirty="0">
                <a:solidFill>
                  <a:srgbClr val="000000"/>
                </a:solidFill>
                <a:effectLst/>
                <a:latin typeface="Times New Roman" panose="02020603050405020304" pitchFamily="18" charset="0"/>
                <a:cs typeface="Times New Roman" panose="02020603050405020304" pitchFamily="18" charset="0"/>
              </a:rPr>
              <a:t>let us prophesy</a:t>
            </a:r>
            <a:r>
              <a:rPr lang="en-US" sz="3600" i="0" dirty="0">
                <a:solidFill>
                  <a:srgbClr val="000000"/>
                </a:solidFill>
                <a:effectLst/>
                <a:latin typeface="Times New Roman" panose="02020603050405020304" pitchFamily="18" charset="0"/>
                <a:cs typeface="Times New Roman" panose="02020603050405020304" pitchFamily="18" charset="0"/>
              </a:rPr>
              <a:t> in proportion to our faith; </a:t>
            </a:r>
            <a:r>
              <a:rPr lang="en-US" sz="3600" b="1" i="0" baseline="30000" dirty="0">
                <a:solidFill>
                  <a:srgbClr val="000000"/>
                </a:solidFill>
                <a:effectLst/>
                <a:latin typeface="Times New Roman" panose="02020603050405020304" pitchFamily="18" charset="0"/>
                <a:cs typeface="Times New Roman" panose="02020603050405020304" pitchFamily="18" charset="0"/>
              </a:rPr>
              <a:t>7 </a:t>
            </a:r>
            <a:r>
              <a:rPr lang="en-US" sz="3600" i="0" dirty="0">
                <a:solidFill>
                  <a:srgbClr val="000000"/>
                </a:solidFill>
                <a:effectLst/>
                <a:latin typeface="Times New Roman" panose="02020603050405020304" pitchFamily="18" charset="0"/>
                <a:cs typeface="Times New Roman" panose="02020603050405020304" pitchFamily="18" charset="0"/>
              </a:rPr>
              <a:t>or ministry, </a:t>
            </a:r>
            <a:r>
              <a:rPr lang="en-US" sz="3600" dirty="0">
                <a:solidFill>
                  <a:srgbClr val="000000"/>
                </a:solidFill>
                <a:effectLst/>
                <a:latin typeface="Times New Roman" panose="02020603050405020304" pitchFamily="18" charset="0"/>
                <a:cs typeface="Times New Roman" panose="02020603050405020304" pitchFamily="18" charset="0"/>
              </a:rPr>
              <a:t>let us use it</a:t>
            </a:r>
            <a:r>
              <a:rPr lang="en-US" sz="3600" i="0" dirty="0">
                <a:solidFill>
                  <a:srgbClr val="000000"/>
                </a:solidFill>
                <a:effectLst/>
                <a:latin typeface="Times New Roman" panose="02020603050405020304" pitchFamily="18" charset="0"/>
                <a:cs typeface="Times New Roman" panose="02020603050405020304" pitchFamily="18" charset="0"/>
              </a:rPr>
              <a:t> in </a:t>
            </a:r>
            <a:r>
              <a:rPr lang="en-US" sz="3600" dirty="0">
                <a:solidFill>
                  <a:srgbClr val="000000"/>
                </a:solidFill>
                <a:effectLst/>
                <a:latin typeface="Times New Roman" panose="02020603050405020304" pitchFamily="18" charset="0"/>
                <a:cs typeface="Times New Roman" panose="02020603050405020304" pitchFamily="18" charset="0"/>
              </a:rPr>
              <a:t>our</a:t>
            </a:r>
            <a:r>
              <a:rPr lang="en-US" sz="3600" i="0" dirty="0">
                <a:solidFill>
                  <a:srgbClr val="000000"/>
                </a:solidFill>
                <a:effectLst/>
                <a:latin typeface="Times New Roman" panose="02020603050405020304" pitchFamily="18" charset="0"/>
                <a:cs typeface="Times New Roman" panose="02020603050405020304" pitchFamily="18" charset="0"/>
              </a:rPr>
              <a:t> ministering; he who teaches, in teaching</a:t>
            </a:r>
            <a:r>
              <a:rPr lang="en-US" sz="3600" i="0" dirty="0" smtClean="0">
                <a:solidFill>
                  <a:srgbClr val="000000"/>
                </a:solidFill>
                <a:effectLst/>
                <a:latin typeface="Times New Roman" panose="02020603050405020304" pitchFamily="18" charset="0"/>
                <a:cs typeface="Times New Roman" panose="02020603050405020304" pitchFamily="18" charset="0"/>
              </a:rPr>
              <a:t>;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8</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he who exhorts, in exhortation; he who gives, with liberality; he who leads, with diligence; he who shows mercy, with cheerfulness.</a:t>
            </a:r>
            <a:endParaRPr lang="en-US" sz="39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658454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12:9-13</a:t>
            </a:r>
            <a:endParaRPr lang="en-US" altLang="en-US" dirty="0"/>
          </a:p>
        </p:txBody>
      </p:sp>
      <p:sp>
        <p:nvSpPr>
          <p:cNvPr id="14338" name="AutoShape 2"/>
          <p:cNvSpPr>
            <a:spLocks/>
          </p:cNvSpPr>
          <p:nvPr/>
        </p:nvSpPr>
        <p:spPr bwMode="auto">
          <a:xfrm>
            <a:off x="939800" y="2971800"/>
            <a:ext cx="112776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4000"/>
              </a:lnSpc>
            </a:pPr>
            <a:r>
              <a:rPr lang="en-US" sz="3900" b="1" i="0" baseline="30000" dirty="0">
                <a:solidFill>
                  <a:srgbClr val="000000"/>
                </a:solidFill>
                <a:effectLst/>
                <a:latin typeface="Times New Roman" panose="02020603050405020304" pitchFamily="18" charset="0"/>
                <a:cs typeface="Times New Roman" panose="02020603050405020304" pitchFamily="18" charset="0"/>
              </a:rPr>
              <a:t>9 </a:t>
            </a:r>
            <a:r>
              <a:rPr lang="en-US" sz="3900" dirty="0">
                <a:solidFill>
                  <a:srgbClr val="000000"/>
                </a:solidFill>
                <a:effectLst/>
                <a:latin typeface="Times New Roman" panose="02020603050405020304" pitchFamily="18" charset="0"/>
                <a:cs typeface="Times New Roman" panose="02020603050405020304" pitchFamily="18" charset="0"/>
              </a:rPr>
              <a:t>Let</a:t>
            </a:r>
            <a:r>
              <a:rPr lang="en-US" sz="3900" i="0" dirty="0">
                <a:solidFill>
                  <a:srgbClr val="000000"/>
                </a:solidFill>
                <a:effectLst/>
                <a:latin typeface="Times New Roman" panose="02020603050405020304" pitchFamily="18" charset="0"/>
                <a:cs typeface="Times New Roman" panose="02020603050405020304" pitchFamily="18" charset="0"/>
              </a:rPr>
              <a:t> love </a:t>
            </a:r>
            <a:r>
              <a:rPr lang="en-US" sz="3900" dirty="0">
                <a:solidFill>
                  <a:srgbClr val="000000"/>
                </a:solidFill>
                <a:effectLst/>
                <a:latin typeface="Times New Roman" panose="02020603050405020304" pitchFamily="18" charset="0"/>
                <a:cs typeface="Times New Roman" panose="02020603050405020304" pitchFamily="18" charset="0"/>
              </a:rPr>
              <a:t>be</a:t>
            </a:r>
            <a:r>
              <a:rPr lang="en-US" sz="3900" i="0" dirty="0">
                <a:solidFill>
                  <a:srgbClr val="000000"/>
                </a:solidFill>
                <a:effectLst/>
                <a:latin typeface="Times New Roman" panose="02020603050405020304" pitchFamily="18" charset="0"/>
                <a:cs typeface="Times New Roman" panose="02020603050405020304" pitchFamily="18" charset="0"/>
              </a:rPr>
              <a:t> without hypocrisy. Abhor what is evil. Cling to what is good. </a:t>
            </a:r>
            <a:r>
              <a:rPr lang="en-US" sz="3900" b="1" i="0" baseline="30000" dirty="0">
                <a:solidFill>
                  <a:srgbClr val="000000"/>
                </a:solidFill>
                <a:effectLst/>
                <a:latin typeface="Times New Roman" panose="02020603050405020304" pitchFamily="18" charset="0"/>
                <a:cs typeface="Times New Roman" panose="02020603050405020304" pitchFamily="18" charset="0"/>
              </a:rPr>
              <a:t>10 </a:t>
            </a:r>
            <a:r>
              <a:rPr lang="en-US" sz="3900" dirty="0">
                <a:solidFill>
                  <a:srgbClr val="000000"/>
                </a:solidFill>
                <a:effectLst/>
                <a:latin typeface="Times New Roman" panose="02020603050405020304" pitchFamily="18" charset="0"/>
                <a:cs typeface="Times New Roman" panose="02020603050405020304" pitchFamily="18" charset="0"/>
              </a:rPr>
              <a:t>Be</a:t>
            </a:r>
            <a:r>
              <a:rPr lang="en-US" sz="3900" i="0" dirty="0">
                <a:solidFill>
                  <a:srgbClr val="000000"/>
                </a:solidFill>
                <a:effectLst/>
                <a:latin typeface="Times New Roman" panose="02020603050405020304" pitchFamily="18" charset="0"/>
                <a:cs typeface="Times New Roman" panose="02020603050405020304" pitchFamily="18" charset="0"/>
              </a:rPr>
              <a:t> kindly affectionate to one another with brotherly love, in honor giving preference to one another; </a:t>
            </a:r>
            <a:r>
              <a:rPr lang="en-US" sz="3900" b="1" i="0" baseline="30000" dirty="0">
                <a:solidFill>
                  <a:srgbClr val="000000"/>
                </a:solidFill>
                <a:effectLst/>
                <a:latin typeface="Times New Roman" panose="02020603050405020304" pitchFamily="18" charset="0"/>
                <a:cs typeface="Times New Roman" panose="02020603050405020304" pitchFamily="18" charset="0"/>
              </a:rPr>
              <a:t>11 </a:t>
            </a:r>
            <a:r>
              <a:rPr lang="en-US" sz="3900" i="0" dirty="0">
                <a:solidFill>
                  <a:srgbClr val="000000"/>
                </a:solidFill>
                <a:effectLst/>
                <a:latin typeface="Times New Roman" panose="02020603050405020304" pitchFamily="18" charset="0"/>
                <a:cs typeface="Times New Roman" panose="02020603050405020304" pitchFamily="18" charset="0"/>
              </a:rPr>
              <a:t>not lagging in diligence, fervent in spirit, serving the Lord; </a:t>
            </a:r>
            <a:r>
              <a:rPr lang="en-US" sz="3900" b="1" i="0" baseline="30000" dirty="0">
                <a:solidFill>
                  <a:srgbClr val="000000"/>
                </a:solidFill>
                <a:effectLst/>
                <a:latin typeface="Times New Roman" panose="02020603050405020304" pitchFamily="18" charset="0"/>
                <a:cs typeface="Times New Roman" panose="02020603050405020304" pitchFamily="18" charset="0"/>
              </a:rPr>
              <a:t>12 </a:t>
            </a:r>
            <a:r>
              <a:rPr lang="en-US" sz="3900" i="0" dirty="0">
                <a:solidFill>
                  <a:srgbClr val="000000"/>
                </a:solidFill>
                <a:effectLst/>
                <a:latin typeface="Times New Roman" panose="02020603050405020304" pitchFamily="18" charset="0"/>
                <a:cs typeface="Times New Roman" panose="02020603050405020304" pitchFamily="18" charset="0"/>
              </a:rPr>
              <a:t>rejoicing in hope, patient in tribulation, continuing steadfastly </a:t>
            </a:r>
            <a:r>
              <a:rPr lang="en-US" sz="3900" i="0" dirty="0" smtClean="0">
                <a:solidFill>
                  <a:srgbClr val="000000"/>
                </a:solidFill>
                <a:effectLst/>
                <a:latin typeface="Times New Roman" panose="02020603050405020304" pitchFamily="18" charset="0"/>
                <a:cs typeface="Times New Roman" panose="02020603050405020304" pitchFamily="18" charset="0"/>
              </a:rPr>
              <a:t>in prayer; </a:t>
            </a:r>
            <a:r>
              <a:rPr lang="en-US" sz="3900" b="1" i="0" baseline="30000" dirty="0" smtClean="0">
                <a:solidFill>
                  <a:srgbClr val="000000"/>
                </a:solidFill>
                <a:effectLst/>
                <a:latin typeface="Times New Roman" panose="02020603050405020304" pitchFamily="18" charset="0"/>
                <a:cs typeface="Times New Roman" panose="02020603050405020304" pitchFamily="18" charset="0"/>
              </a:rPr>
              <a:t>13</a:t>
            </a:r>
            <a:r>
              <a:rPr lang="en-US" sz="3900" b="1" i="0" baseline="30000" dirty="0">
                <a:solidFill>
                  <a:srgbClr val="000000"/>
                </a:solidFill>
                <a:effectLst/>
                <a:latin typeface="Times New Roman" panose="02020603050405020304" pitchFamily="18" charset="0"/>
                <a:cs typeface="Times New Roman" panose="02020603050405020304" pitchFamily="18" charset="0"/>
              </a:rPr>
              <a:t> </a:t>
            </a:r>
            <a:r>
              <a:rPr lang="en-US" sz="3900" i="0" dirty="0">
                <a:solidFill>
                  <a:srgbClr val="000000"/>
                </a:solidFill>
                <a:effectLst/>
                <a:latin typeface="Times New Roman" panose="02020603050405020304" pitchFamily="18" charset="0"/>
                <a:cs typeface="Times New Roman" panose="02020603050405020304" pitchFamily="18" charset="0"/>
              </a:rPr>
              <a:t>distributing to the needs of the saints, given to hospitality.</a:t>
            </a:r>
          </a:p>
        </p:txBody>
      </p:sp>
    </p:spTree>
    <p:extLst>
      <p:ext uri="{BB962C8B-B14F-4D97-AF65-F5344CB8AC3E}">
        <p14:creationId xmlns:p14="http://schemas.microsoft.com/office/powerpoint/2010/main" xmlns="" val="133984402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12:14-21</a:t>
            </a:r>
            <a:endParaRPr lang="en-US" altLang="en-US" dirty="0"/>
          </a:p>
        </p:txBody>
      </p:sp>
      <p:sp>
        <p:nvSpPr>
          <p:cNvPr id="14338" name="AutoShape 2"/>
          <p:cNvSpPr>
            <a:spLocks/>
          </p:cNvSpPr>
          <p:nvPr/>
        </p:nvSpPr>
        <p:spPr bwMode="auto">
          <a:xfrm>
            <a:off x="787400" y="2667000"/>
            <a:ext cx="115824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89000"/>
              </a:lnSpc>
            </a:pPr>
            <a:r>
              <a:rPr lang="en-US" sz="3600" b="1" i="0" baseline="30000" dirty="0">
                <a:solidFill>
                  <a:srgbClr val="000000"/>
                </a:solidFill>
                <a:effectLst/>
                <a:latin typeface="Times New Roman" panose="02020603050405020304" pitchFamily="18" charset="0"/>
                <a:cs typeface="Times New Roman" panose="02020603050405020304" pitchFamily="18" charset="0"/>
              </a:rPr>
              <a:t>14 </a:t>
            </a:r>
            <a:r>
              <a:rPr lang="en-US" sz="3600" i="0" dirty="0">
                <a:solidFill>
                  <a:srgbClr val="000000"/>
                </a:solidFill>
                <a:effectLst/>
                <a:latin typeface="Times New Roman" panose="02020603050405020304" pitchFamily="18" charset="0"/>
                <a:cs typeface="Times New Roman" panose="02020603050405020304" pitchFamily="18" charset="0"/>
              </a:rPr>
              <a:t>Bless those who persecute you; bless and do </a:t>
            </a:r>
            <a:r>
              <a:rPr lang="en-US" sz="3600" i="0" dirty="0" smtClean="0">
                <a:solidFill>
                  <a:srgbClr val="000000"/>
                </a:solidFill>
                <a:effectLst/>
                <a:latin typeface="Times New Roman" panose="02020603050405020304" pitchFamily="18" charset="0"/>
                <a:cs typeface="Times New Roman" panose="02020603050405020304" pitchFamily="18" charset="0"/>
              </a:rPr>
              <a:t>not curse.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15</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Rejoice with those who rejoice, and weep with those who weep. </a:t>
            </a:r>
            <a:r>
              <a:rPr lang="en-US" sz="3600" b="1" i="0" baseline="30000" dirty="0">
                <a:solidFill>
                  <a:srgbClr val="000000"/>
                </a:solidFill>
                <a:effectLst/>
                <a:latin typeface="Times New Roman" panose="02020603050405020304" pitchFamily="18" charset="0"/>
                <a:cs typeface="Times New Roman" panose="02020603050405020304" pitchFamily="18" charset="0"/>
              </a:rPr>
              <a:t>16 </a:t>
            </a:r>
            <a:r>
              <a:rPr lang="en-US" sz="3600" i="0" dirty="0">
                <a:solidFill>
                  <a:srgbClr val="000000"/>
                </a:solidFill>
                <a:effectLst/>
                <a:latin typeface="Times New Roman" panose="02020603050405020304" pitchFamily="18" charset="0"/>
                <a:cs typeface="Times New Roman" panose="02020603050405020304" pitchFamily="18" charset="0"/>
              </a:rPr>
              <a:t>Be of the same mind toward one another. Do not set your mind on high things, but associate with the humble. Do not be wise in your own opinion</a:t>
            </a:r>
            <a:r>
              <a:rPr lang="en-US" sz="3600" i="0" dirty="0" smtClean="0">
                <a:solidFill>
                  <a:srgbClr val="000000"/>
                </a:solidFill>
                <a:effectLst/>
                <a:latin typeface="Times New Roman" panose="02020603050405020304" pitchFamily="18" charset="0"/>
                <a:cs typeface="Times New Roman" panose="02020603050405020304" pitchFamily="18" charset="0"/>
              </a:rPr>
              <a:t>.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17</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Repay no one evil for evil. Have regard for good things in the sight of all men. </a:t>
            </a:r>
            <a:r>
              <a:rPr lang="en-US" sz="3600" b="1" i="0" baseline="30000" dirty="0">
                <a:solidFill>
                  <a:srgbClr val="000000"/>
                </a:solidFill>
                <a:effectLst/>
                <a:latin typeface="Times New Roman" panose="02020603050405020304" pitchFamily="18" charset="0"/>
                <a:cs typeface="Times New Roman" panose="02020603050405020304" pitchFamily="18" charset="0"/>
              </a:rPr>
              <a:t>18 </a:t>
            </a:r>
            <a:r>
              <a:rPr lang="en-US" sz="3600" i="0" dirty="0">
                <a:solidFill>
                  <a:srgbClr val="000000"/>
                </a:solidFill>
                <a:effectLst/>
                <a:latin typeface="Times New Roman" panose="02020603050405020304" pitchFamily="18" charset="0"/>
                <a:cs typeface="Times New Roman" panose="02020603050405020304" pitchFamily="18" charset="0"/>
              </a:rPr>
              <a:t>If it is possible, as much as depends on you, live peaceably with all men. </a:t>
            </a:r>
            <a:r>
              <a:rPr lang="en-US" sz="3600" b="1" i="0" baseline="30000" dirty="0">
                <a:solidFill>
                  <a:srgbClr val="000000"/>
                </a:solidFill>
                <a:effectLst/>
                <a:latin typeface="Times New Roman" panose="02020603050405020304" pitchFamily="18" charset="0"/>
                <a:cs typeface="Times New Roman" panose="02020603050405020304" pitchFamily="18" charset="0"/>
              </a:rPr>
              <a:t>19 </a:t>
            </a:r>
            <a:r>
              <a:rPr lang="en-US" sz="3600" i="0" dirty="0">
                <a:solidFill>
                  <a:srgbClr val="000000"/>
                </a:solidFill>
                <a:effectLst/>
                <a:latin typeface="Times New Roman" panose="02020603050405020304" pitchFamily="18" charset="0"/>
                <a:cs typeface="Times New Roman" panose="02020603050405020304" pitchFamily="18" charset="0"/>
              </a:rPr>
              <a:t>Beloved, do not avenge yourselves, but </a:t>
            </a:r>
            <a:r>
              <a:rPr lang="en-US" sz="3600" dirty="0">
                <a:solidFill>
                  <a:srgbClr val="000000"/>
                </a:solidFill>
                <a:effectLst/>
                <a:latin typeface="Times New Roman" panose="02020603050405020304" pitchFamily="18" charset="0"/>
                <a:cs typeface="Times New Roman" panose="02020603050405020304" pitchFamily="18" charset="0"/>
              </a:rPr>
              <a:t>rather</a:t>
            </a:r>
            <a:r>
              <a:rPr lang="en-US" sz="3600" i="0" dirty="0">
                <a:solidFill>
                  <a:srgbClr val="000000"/>
                </a:solidFill>
                <a:effectLst/>
                <a:latin typeface="Times New Roman" panose="02020603050405020304" pitchFamily="18" charset="0"/>
                <a:cs typeface="Times New Roman" panose="02020603050405020304" pitchFamily="18" charset="0"/>
              </a:rPr>
              <a:t> give place to wrath; for it is written, “Vengeance </a:t>
            </a:r>
            <a:r>
              <a:rPr lang="en-US" sz="3600" dirty="0">
                <a:solidFill>
                  <a:srgbClr val="000000"/>
                </a:solidFill>
                <a:effectLst/>
                <a:latin typeface="Times New Roman" panose="02020603050405020304" pitchFamily="18" charset="0"/>
                <a:cs typeface="Times New Roman" panose="02020603050405020304" pitchFamily="18" charset="0"/>
              </a:rPr>
              <a:t>is</a:t>
            </a:r>
            <a:r>
              <a:rPr lang="en-US" sz="3600" i="0" dirty="0">
                <a:solidFill>
                  <a:srgbClr val="000000"/>
                </a:solidFill>
                <a:effectLst/>
                <a:latin typeface="Times New Roman" panose="02020603050405020304" pitchFamily="18" charset="0"/>
                <a:cs typeface="Times New Roman" panose="02020603050405020304" pitchFamily="18" charset="0"/>
              </a:rPr>
              <a:t> Mine, I will </a:t>
            </a:r>
            <a:r>
              <a:rPr lang="en-US" sz="3600" i="0" dirty="0" smtClean="0">
                <a:solidFill>
                  <a:srgbClr val="000000"/>
                </a:solidFill>
                <a:effectLst/>
                <a:latin typeface="Times New Roman" panose="02020603050405020304" pitchFamily="18" charset="0"/>
                <a:cs typeface="Times New Roman" panose="02020603050405020304" pitchFamily="18" charset="0"/>
              </a:rPr>
              <a:t>repay,” says </a:t>
            </a:r>
            <a:r>
              <a:rPr lang="en-US" sz="3600" i="0" dirty="0">
                <a:solidFill>
                  <a:srgbClr val="000000"/>
                </a:solidFill>
                <a:effectLst/>
                <a:latin typeface="Times New Roman" panose="02020603050405020304" pitchFamily="18" charset="0"/>
                <a:cs typeface="Times New Roman" panose="02020603050405020304" pitchFamily="18" charset="0"/>
              </a:rPr>
              <a:t>the Lord. </a:t>
            </a:r>
            <a:r>
              <a:rPr lang="en-US" sz="3600" b="1" i="0" baseline="30000" dirty="0">
                <a:solidFill>
                  <a:srgbClr val="000000"/>
                </a:solidFill>
                <a:effectLst/>
                <a:latin typeface="Times New Roman" panose="02020603050405020304" pitchFamily="18" charset="0"/>
                <a:cs typeface="Times New Roman" panose="02020603050405020304" pitchFamily="18" charset="0"/>
              </a:rPr>
              <a:t>20 </a:t>
            </a:r>
            <a:r>
              <a:rPr lang="en-US" sz="3600" i="0" dirty="0" smtClean="0">
                <a:solidFill>
                  <a:srgbClr val="000000"/>
                </a:solidFill>
                <a:effectLst/>
                <a:latin typeface="Times New Roman" panose="02020603050405020304" pitchFamily="18" charset="0"/>
                <a:cs typeface="Times New Roman" panose="02020603050405020304" pitchFamily="18" charset="0"/>
              </a:rPr>
              <a:t>Therefore, “</a:t>
            </a:r>
            <a:r>
              <a:rPr lang="en-US" sz="3600" i="0" dirty="0">
                <a:solidFill>
                  <a:srgbClr val="000000"/>
                </a:solidFill>
                <a:effectLst/>
                <a:latin typeface="Times New Roman" panose="02020603050405020304" pitchFamily="18" charset="0"/>
                <a:cs typeface="Times New Roman" panose="02020603050405020304" pitchFamily="18" charset="0"/>
              </a:rPr>
              <a:t>If your enemy is hungry, feed him</a:t>
            </a:r>
            <a:r>
              <a:rPr lang="en-US" sz="3600" i="0" dirty="0" smtClean="0">
                <a:solidFill>
                  <a:srgbClr val="000000"/>
                </a:solidFill>
                <a:effectLst/>
                <a:latin typeface="Times New Roman" panose="02020603050405020304" pitchFamily="18" charset="0"/>
                <a:cs typeface="Times New Roman" panose="02020603050405020304" pitchFamily="18" charset="0"/>
              </a:rPr>
              <a:t>; if </a:t>
            </a:r>
            <a:r>
              <a:rPr lang="en-US" sz="3600" i="0" dirty="0">
                <a:solidFill>
                  <a:srgbClr val="000000"/>
                </a:solidFill>
                <a:effectLst/>
                <a:latin typeface="Times New Roman" panose="02020603050405020304" pitchFamily="18" charset="0"/>
                <a:cs typeface="Times New Roman" panose="02020603050405020304" pitchFamily="18" charset="0"/>
              </a:rPr>
              <a:t>he is thirsty, give him a drink</a:t>
            </a:r>
            <a:r>
              <a:rPr lang="en-US" sz="3600" i="0" dirty="0" smtClean="0">
                <a:solidFill>
                  <a:srgbClr val="000000"/>
                </a:solidFill>
                <a:effectLst/>
                <a:latin typeface="Times New Roman" panose="02020603050405020304" pitchFamily="18" charset="0"/>
                <a:cs typeface="Times New Roman" panose="02020603050405020304" pitchFamily="18" charset="0"/>
              </a:rPr>
              <a:t>; for </a:t>
            </a:r>
            <a:r>
              <a:rPr lang="en-US" sz="3600" i="0" dirty="0">
                <a:solidFill>
                  <a:srgbClr val="000000"/>
                </a:solidFill>
                <a:effectLst/>
                <a:latin typeface="Times New Roman" panose="02020603050405020304" pitchFamily="18" charset="0"/>
                <a:cs typeface="Times New Roman" panose="02020603050405020304" pitchFamily="18" charset="0"/>
              </a:rPr>
              <a:t>in so doing you will heap coals of fire on his head</a:t>
            </a:r>
            <a:r>
              <a:rPr lang="en-US" sz="3600" i="0" dirty="0" smtClean="0">
                <a:solidFill>
                  <a:srgbClr val="000000"/>
                </a:solidFill>
                <a:effectLst/>
                <a:latin typeface="Times New Roman" panose="02020603050405020304" pitchFamily="18" charset="0"/>
                <a:cs typeface="Times New Roman" panose="02020603050405020304" pitchFamily="18" charset="0"/>
              </a:rPr>
              <a:t>.”</a:t>
            </a:r>
            <a:r>
              <a:rPr lang="en-US" sz="3600" i="0" baseline="30000" dirty="0">
                <a:solidFill>
                  <a:srgbClr val="000000"/>
                </a:solidFill>
                <a:effectLst/>
                <a:latin typeface="Times New Roman" panose="02020603050405020304" pitchFamily="18" charset="0"/>
                <a:cs typeface="Times New Roman" panose="02020603050405020304" pitchFamily="18" charset="0"/>
              </a:rPr>
              <a:t>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21</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Do not be overcome by evil, but overcome evil with good.</a:t>
            </a:r>
          </a:p>
          <a:p>
            <a:pPr algn="l">
              <a:lnSpc>
                <a:spcPct val="94000"/>
              </a:lnSpc>
            </a:pPr>
            <a:endParaRPr lang="en-US" sz="39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39696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13:1-7</a:t>
            </a:r>
            <a:endParaRPr lang="en-US" altLang="en-US" dirty="0"/>
          </a:p>
        </p:txBody>
      </p:sp>
      <p:sp>
        <p:nvSpPr>
          <p:cNvPr id="14338" name="AutoShape 2"/>
          <p:cNvSpPr>
            <a:spLocks/>
          </p:cNvSpPr>
          <p:nvPr/>
        </p:nvSpPr>
        <p:spPr bwMode="auto">
          <a:xfrm>
            <a:off x="787400" y="2667000"/>
            <a:ext cx="115824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89000"/>
              </a:lnSpc>
            </a:pPr>
            <a:r>
              <a:rPr lang="en-US" sz="3200" i="0" dirty="0" smtClean="0">
                <a:solidFill>
                  <a:srgbClr val="000000"/>
                </a:solidFill>
                <a:effectLst/>
                <a:latin typeface="Times New Roman" panose="02020603050405020304" pitchFamily="18" charset="0"/>
                <a:cs typeface="Times New Roman" panose="02020603050405020304" pitchFamily="18" charset="0"/>
              </a:rPr>
              <a:t>1 Let </a:t>
            </a:r>
            <a:r>
              <a:rPr lang="en-US" sz="3200" i="0" dirty="0" smtClean="0">
                <a:solidFill>
                  <a:srgbClr val="000000"/>
                </a:solidFill>
                <a:effectLst/>
                <a:latin typeface="Times New Roman" panose="02020603050405020304" pitchFamily="18" charset="0"/>
                <a:cs typeface="Times New Roman" panose="02020603050405020304" pitchFamily="18" charset="0"/>
              </a:rPr>
              <a:t>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endParaRPr lang="en-US" sz="3200" i="0" dirty="0">
              <a:solidFill>
                <a:srgbClr val="000000"/>
              </a:solidFill>
              <a:effectLst/>
              <a:latin typeface="Times New Roman" panose="02020603050405020304" pitchFamily="18" charset="0"/>
              <a:cs typeface="Times New Roman" panose="02020603050405020304" pitchFamily="18" charset="0"/>
            </a:endParaRPr>
          </a:p>
          <a:p>
            <a:pPr algn="l">
              <a:lnSpc>
                <a:spcPct val="94000"/>
              </a:lnSpc>
            </a:pPr>
            <a:endParaRPr lang="en-US" sz="39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39696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13:8-10</a:t>
            </a:r>
            <a:endParaRPr lang="en-US" altLang="en-US" dirty="0"/>
          </a:p>
        </p:txBody>
      </p:sp>
      <p:sp>
        <p:nvSpPr>
          <p:cNvPr id="14338" name="AutoShape 2"/>
          <p:cNvSpPr>
            <a:spLocks/>
          </p:cNvSpPr>
          <p:nvPr/>
        </p:nvSpPr>
        <p:spPr bwMode="auto">
          <a:xfrm>
            <a:off x="787400" y="2667000"/>
            <a:ext cx="115824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89000"/>
              </a:lnSpc>
            </a:pPr>
            <a:r>
              <a:rPr lang="en-US" sz="4800" i="0" baseline="30000" dirty="0" smtClean="0">
                <a:solidFill>
                  <a:srgbClr val="000000"/>
                </a:solidFill>
                <a:effectLst/>
                <a:latin typeface="Times New Roman" panose="02020603050405020304" pitchFamily="18" charset="0"/>
                <a:cs typeface="Times New Roman" panose="02020603050405020304" pitchFamily="18" charset="0"/>
              </a:rPr>
              <a:t>8 Owe no one anything except to love one another, for he who loves another has fulfilled the law. 9 For the commandments, “You shall not commit adultery,” “You shall not murder,” “You shall not steal,” “You shall not bear false witness,”[a] “You shall not covet,”[b] and if there is any other commandment, are all summed up in this saying, namely, “You shall love your neighbor as yourself.”[c] 10 Love does no harm to a neighbor; therefore love is the fulfillment of the law.</a:t>
            </a:r>
            <a:endParaRPr lang="en-US" sz="48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39696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13:11-14</a:t>
            </a:r>
            <a:endParaRPr lang="en-US" altLang="en-US" dirty="0"/>
          </a:p>
        </p:txBody>
      </p:sp>
      <p:sp>
        <p:nvSpPr>
          <p:cNvPr id="14338" name="AutoShape 2"/>
          <p:cNvSpPr>
            <a:spLocks/>
          </p:cNvSpPr>
          <p:nvPr/>
        </p:nvSpPr>
        <p:spPr bwMode="auto">
          <a:xfrm>
            <a:off x="787400" y="2667000"/>
            <a:ext cx="115824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89000"/>
              </a:lnSpc>
            </a:pPr>
            <a:r>
              <a:rPr lang="en-US" sz="3600" i="0" dirty="0" smtClean="0">
                <a:solidFill>
                  <a:srgbClr val="000000"/>
                </a:solidFill>
                <a:effectLst/>
                <a:latin typeface="Times New Roman" panose="02020603050405020304" pitchFamily="18" charset="0"/>
                <a:cs typeface="Times New Roman" panose="02020603050405020304" pitchFamily="18" charset="0"/>
              </a:rPr>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endParaRPr lang="en-US" sz="3600" i="0" dirty="0">
              <a:solidFill>
                <a:srgbClr val="000000"/>
              </a:solidFill>
              <a:effectLst/>
              <a:latin typeface="Times New Roman" panose="02020603050405020304" pitchFamily="18" charset="0"/>
              <a:cs typeface="Times New Roman" panose="02020603050405020304" pitchFamily="18" charset="0"/>
            </a:endParaRPr>
          </a:p>
          <a:p>
            <a:pPr algn="l">
              <a:lnSpc>
                <a:spcPct val="94000"/>
              </a:lnSpc>
            </a:pPr>
            <a:endParaRPr lang="en-US" sz="39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39696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23132</TotalTime>
  <Words>456</Words>
  <Application>Microsoft Office PowerPoint</Application>
  <PresentationFormat>Custom</PresentationFormat>
  <Paragraphs>15</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Office Theme</vt:lpstr>
      <vt:lpstr>Slide 1</vt:lpstr>
      <vt:lpstr>Romans 12:1-2</vt:lpstr>
      <vt:lpstr>Romans 12:3-8</vt:lpstr>
      <vt:lpstr>Romans 12:9-13</vt:lpstr>
      <vt:lpstr>Romans 12:14-21</vt:lpstr>
      <vt:lpstr>Romans 13:1-7</vt:lpstr>
      <vt:lpstr>Romans 13:8-10</vt:lpstr>
      <vt:lpstr>Romans 13:11-14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administrator</cp:lastModifiedBy>
  <cp:revision>75</cp:revision>
  <dcterms:modified xsi:type="dcterms:W3CDTF">2014-09-07T14:51:55Z</dcterms:modified>
</cp:coreProperties>
</file>