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FF"/>
    <a:srgbClr val="FFFF66"/>
    <a:srgbClr val="6B4723"/>
    <a:srgbClr val="322110"/>
    <a:srgbClr val="996633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2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1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5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0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BD2D-6528-400B-84DB-2CAC94F1E56C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03E0-CF68-49E6-9A1C-EBFD146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22110"/>
            </a:gs>
            <a:gs pos="100000">
              <a:srgbClr val="6B472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0783BD2D-6528-400B-84DB-2CAC94F1E56C}" type="datetimeFigureOut">
              <a:rPr lang="en-US" smtClean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8D9403E0-CF68-49E6-9A1C-EBFD1469C8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2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20764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Satan Does His Work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b="1" i="1" baseline="30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</a:t>
            </a:r>
            <a:r>
              <a:rPr lang="en-US" sz="4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11:2-3</a:t>
            </a:r>
            <a:endParaRPr lang="en-US" sz="48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733800"/>
            <a:ext cx="8610600" cy="284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2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 am jealous over you with a godly jealousy: for I espoused you to one husband, that I might present you as a pure virgin to Christ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 fear, lest by any means, as the serpent beguiled Eve in his craftiness, your minds should be corrupted from the simplicity and the purity that is toward Christ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Does His Work through…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Beguil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 by Deception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:9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Deceiver of the whole world</a:t>
            </a:r>
            <a:endParaRPr lang="en-US" b="1" i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Thessalon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ians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:8-10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Deceptive works, not true signs</a:t>
            </a:r>
            <a:endParaRPr lang="en-US" b="1" i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John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8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:44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Liar from the beginning</a:t>
            </a:r>
            <a:endParaRPr lang="en-US" dirty="0" smtClean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 Minds from Simplicity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3:1-4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tried to confuse the issue with Eve</a:t>
            </a:r>
            <a:endParaRPr lang="en-US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:25-26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Matt. 22:23-33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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1 Cor. 1:26-29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35:8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Wayfaring men, yea fools, shall not err…</a:t>
            </a:r>
            <a:endParaRPr lang="en-US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:17  </a:t>
            </a:r>
            <a:r>
              <a:rPr 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 foolish, but understand will of Lord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Corrupting Minds from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itus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:15-16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purity brings reprobate condition</a:t>
            </a:r>
            <a:endParaRPr lang="en-US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:13-18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 of wisdom of purity vs. earthly</a:t>
            </a:r>
            <a:endParaRPr lang="en-US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:22-25 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 is effect of obeying the truth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0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119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Satan Does His Work</vt:lpstr>
      <vt:lpstr>Satan Does His Work through…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“Looking Carefully Lest…”</dc:title>
  <dc:creator>Harry</dc:creator>
  <cp:lastModifiedBy>Harry</cp:lastModifiedBy>
  <cp:revision>17</cp:revision>
  <dcterms:created xsi:type="dcterms:W3CDTF">2012-06-30T16:55:16Z</dcterms:created>
  <dcterms:modified xsi:type="dcterms:W3CDTF">2014-09-14T12:32:04Z</dcterms:modified>
</cp:coreProperties>
</file>