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9"/>
  </p:notesMasterIdLst>
  <p:sldIdLst>
    <p:sldId id="322" r:id="rId3"/>
    <p:sldId id="325" r:id="rId4"/>
    <p:sldId id="326" r:id="rId5"/>
    <p:sldId id="327" r:id="rId6"/>
    <p:sldId id="328" r:id="rId7"/>
    <p:sldId id="329" r:id="rId8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6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12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844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12:14-21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87400" y="2667000"/>
            <a:ext cx="115824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89000"/>
              </a:lnSpc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Bless those who persecute you; bless and do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curse. </a:t>
            </a: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Rejoice with those who rejoice, and weep with those who weep.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of the same mind toward one another. Do not set your mind on high things, but associate with the humble. Do not be wise in your own opinion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Repay no one evil for evil. Have regard for good things in the sight of all men.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it is possible, as much as depends on you, live peaceably with all men.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Beloved, do not avenge yourselves, but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give place to wrath; for it is written, “Vengeance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Mine, I will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repay,” says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Lord.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Therefore, “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your enemy is hungry, feed him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if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is thirsty, give him a drink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for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so doing you will heap coals of fire on his head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6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not be overcome by evil, but overcome evil with good.</a:t>
            </a:r>
          </a:p>
          <a:p>
            <a:pPr algn="l">
              <a:lnSpc>
                <a:spcPct val="94000"/>
              </a:lnSpc>
            </a:pPr>
            <a:endParaRPr lang="en-US" sz="39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6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13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49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13:1-7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743200"/>
            <a:ext cx="116586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2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soul be subject to the governing authorities. For there is no authority except from God, and the authorities that exist are appointed by God.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whoever resists the authority resists the ordinance of God, and those who resist will bring judgment on themselves.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rulers are not a terror to good works, but to evil. Do you want to be unafraid of the authority? Do what is good, and you will have praise from the same.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he is God’s minister to you for good. But if you do evil, be afraid; for he does not bear the sword in vain; for he is God’s minister, an avenger to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execute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wrath on him who practices evil.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must be subject, not only because of wrath but also for conscience’ sake.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because of this you also pay taxes, for they are God’s ministers attending continually to this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very thing. </a:t>
            </a:r>
            <a:r>
              <a:rPr lang="en-US" sz="32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Render therefore to all their due: taxes to whom taxes 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due,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customs to whom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customs, fear to whom fear, honor to whom honor. </a:t>
            </a:r>
          </a:p>
        </p:txBody>
      </p:sp>
    </p:spTree>
    <p:extLst>
      <p:ext uri="{BB962C8B-B14F-4D97-AF65-F5344CB8AC3E}">
        <p14:creationId xmlns:p14="http://schemas.microsoft.com/office/powerpoint/2010/main" val="1830892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13:8-10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1016000" y="2971800"/>
            <a:ext cx="112014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Owe no one anything except to love one another, for he who loves another has fulfilled the law.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commandments, “You shall not commit adultery,” “You shall not murder,” “You shall not steal,” “You shall not bear false witness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,” “You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shall not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covet,” and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any other commandment, are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summed up in this saying, namely, “You shall love your neighbor as yourself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Love does no harm to a neighbor; therefore love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fulfillment of the law.</a:t>
            </a:r>
          </a:p>
        </p:txBody>
      </p:sp>
    </p:spTree>
    <p:extLst>
      <p:ext uri="{BB962C8B-B14F-4D97-AF65-F5344CB8AC3E}">
        <p14:creationId xmlns:p14="http://schemas.microsoft.com/office/powerpoint/2010/main" val="3852721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13:11-14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971800"/>
            <a:ext cx="115062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this, knowing the time, that now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high time to awake out of sleep; for now our salvation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nearer than when we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believed.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night is far spent, the day is at hand. Therefore let us cast off the works of darkness, and let us put on the armor of light.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us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walk properly, as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day, not in revelry and drunkenness, not in lewdness and lust, not in strife and envy.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put on the Lord Jesus Christ, and make no provision for the flesh, to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fulfill its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lusts.</a:t>
            </a:r>
          </a:p>
        </p:txBody>
      </p:sp>
    </p:spTree>
    <p:extLst>
      <p:ext uri="{BB962C8B-B14F-4D97-AF65-F5344CB8AC3E}">
        <p14:creationId xmlns:p14="http://schemas.microsoft.com/office/powerpoint/2010/main" val="268373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23175</TotalTime>
  <Words>16</Words>
  <Application>Microsoft Office PowerPoint</Application>
  <PresentationFormat>Custom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Romans 12:14-21</vt:lpstr>
      <vt:lpstr>PowerPoint Presentation</vt:lpstr>
      <vt:lpstr>Romans 13:1-7</vt:lpstr>
      <vt:lpstr>Romans 13:8-10</vt:lpstr>
      <vt:lpstr>Romans 13:11-14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Harry</cp:lastModifiedBy>
  <cp:revision>79</cp:revision>
  <dcterms:modified xsi:type="dcterms:W3CDTF">2014-09-14T12:30:06Z</dcterms:modified>
</cp:coreProperties>
</file>