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3" r:id="rId3"/>
    <p:sldId id="260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  <a:srgbClr val="FFFF66"/>
    <a:srgbClr val="FFFF00"/>
    <a:srgbClr val="480000"/>
    <a:srgbClr val="800000"/>
    <a:srgbClr val="000000"/>
    <a:srgbClr val="66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420906-0747-4943-87A0-4AFB81005B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9FC6C-6F5B-4993-BFBC-F7D71DA68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8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449D1-308E-4D10-B964-4EDA9F567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16BB3-4C0D-4A23-A718-E333E1B6D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ACF4E-BA34-44AE-94B6-DCE867808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4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2CDAA-B0F2-4096-B2CA-2F1C55157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18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E922E-C520-4EEA-9486-207F6A051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40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90185-AD28-4CEB-A5DD-0B7F21766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6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0B0CD-ECAB-41D3-9D98-B173A0E10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C4E78-9984-4C74-9626-D53E2DCC5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71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69CE4-DAC3-4C96-92D1-1CDE98DE5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60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48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80B3C6C8-05DB-4E73-AAAB-2A6562E324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622550"/>
          </a:xfrm>
          <a:effectLst/>
        </p:spPr>
        <p:txBody>
          <a:bodyPr/>
          <a:lstStyle/>
          <a:p>
            <a:r>
              <a:rPr lang="en-US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n-US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 Needed for the Spiritually Indifferent</a:t>
            </a:r>
            <a:endParaRPr lang="en-US" alt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effectLst/>
        </p:spPr>
        <p:txBody>
          <a:bodyPr/>
          <a:lstStyle/>
          <a:p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3:14-19</a:t>
            </a:r>
            <a:endParaRPr lang="en-US" alt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effectLst/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Revelation</a:t>
            </a:r>
            <a:r>
              <a:rPr lang="en-US" sz="4000" b="1" dirty="0" smtClean="0">
                <a:solidFill>
                  <a:srgbClr val="FFFF00"/>
                </a:solidFill>
                <a:effectLst/>
              </a:rPr>
              <a:t> 3:14-19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85800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00"/>
                </a:solidFill>
              </a:rPr>
              <a:t>14</a:t>
            </a:r>
            <a:r>
              <a:rPr lang="en-US" sz="2800" b="1" baseline="30000" dirty="0"/>
              <a:t> </a:t>
            </a:r>
            <a:r>
              <a:rPr lang="en-US" sz="2800" dirty="0" smtClean="0"/>
              <a:t>And </a:t>
            </a:r>
            <a:r>
              <a:rPr lang="en-US" sz="2800" dirty="0"/>
              <a:t>to the angel of the church of the </a:t>
            </a:r>
            <a:r>
              <a:rPr lang="en-US" sz="2800" dirty="0" err="1" smtClean="0"/>
              <a:t>Laodiceans</a:t>
            </a:r>
            <a:r>
              <a:rPr lang="en-US" sz="2800" dirty="0" smtClean="0"/>
              <a:t> write,</a:t>
            </a:r>
            <a:endParaRPr lang="en-US" sz="2800" dirty="0"/>
          </a:p>
          <a:p>
            <a:r>
              <a:rPr lang="en-US" sz="2800" dirty="0" smtClean="0"/>
              <a:t>These </a:t>
            </a:r>
            <a:r>
              <a:rPr lang="en-US" sz="2800" dirty="0"/>
              <a:t>things says the Amen, the Faithful and True Witness, the Beginning of the creation of God: </a:t>
            </a:r>
            <a:r>
              <a:rPr lang="en-US" sz="2800" b="1" baseline="30000" dirty="0">
                <a:solidFill>
                  <a:srgbClr val="FFFF00"/>
                </a:solidFill>
              </a:rPr>
              <a:t>15</a:t>
            </a:r>
            <a:r>
              <a:rPr lang="en-US" sz="2800" b="1" baseline="30000" dirty="0"/>
              <a:t> </a:t>
            </a:r>
            <a:r>
              <a:rPr lang="en-US" sz="2800" dirty="0" smtClean="0"/>
              <a:t>“I </a:t>
            </a:r>
            <a:r>
              <a:rPr lang="en-US" sz="2800" dirty="0"/>
              <a:t>know your works, that you are neither cold nor hot. I could wish you were cold or hot. </a:t>
            </a:r>
            <a:r>
              <a:rPr lang="en-US" sz="2800" b="1" baseline="30000" dirty="0">
                <a:solidFill>
                  <a:srgbClr val="FFFF00"/>
                </a:solidFill>
              </a:rPr>
              <a:t>16</a:t>
            </a:r>
            <a:r>
              <a:rPr lang="en-US" sz="2800" b="1" baseline="30000" dirty="0"/>
              <a:t> </a:t>
            </a:r>
            <a:r>
              <a:rPr lang="en-US" sz="2800" dirty="0"/>
              <a:t>So then, because you are lukewarm, and neither cold nor </a:t>
            </a:r>
            <a:r>
              <a:rPr lang="en-US" sz="2800" dirty="0" smtClean="0"/>
              <a:t>hot, I </a:t>
            </a:r>
            <a:r>
              <a:rPr lang="en-US" sz="2800" dirty="0"/>
              <a:t>will vomit you out of My mouth. </a:t>
            </a:r>
            <a:r>
              <a:rPr lang="en-US" sz="2800" b="1" baseline="30000" dirty="0">
                <a:solidFill>
                  <a:srgbClr val="FFFF00"/>
                </a:solidFill>
              </a:rPr>
              <a:t>17</a:t>
            </a:r>
            <a:r>
              <a:rPr lang="en-US" sz="2800" b="1" baseline="30000" dirty="0"/>
              <a:t> </a:t>
            </a:r>
            <a:r>
              <a:rPr lang="en-US" sz="2800" dirty="0"/>
              <a:t>Because you say, ‘I am rich, have become wealthy, and have need of </a:t>
            </a:r>
            <a:r>
              <a:rPr lang="en-US" sz="2800" dirty="0" smtClean="0"/>
              <a:t>nothing’ – and do </a:t>
            </a:r>
            <a:r>
              <a:rPr lang="en-US" sz="2800" dirty="0"/>
              <a:t>not know that you are wretched, miserable, poor, blind, and </a:t>
            </a:r>
            <a:r>
              <a:rPr lang="en-US" sz="2800" dirty="0" smtClean="0"/>
              <a:t>naked.</a:t>
            </a:r>
            <a:r>
              <a:rPr lang="en-US" sz="2800" dirty="0"/>
              <a:t> </a:t>
            </a:r>
            <a:r>
              <a:rPr lang="en-US" sz="2800" b="1" baseline="30000" dirty="0">
                <a:solidFill>
                  <a:srgbClr val="FFFF00"/>
                </a:solidFill>
              </a:rPr>
              <a:t>18</a:t>
            </a:r>
            <a:r>
              <a:rPr lang="en-US" sz="2800" b="1" baseline="30000" dirty="0"/>
              <a:t> </a:t>
            </a:r>
            <a:r>
              <a:rPr lang="en-US" sz="2800" dirty="0"/>
              <a:t>I counsel you to buy from Me gold refined in the fire, that you may be rich; and white garments, that you may be clothed, that the shame of your nakedness may not be revealed; and anoint your eyes with eye salve, that you may see. </a:t>
            </a:r>
            <a:r>
              <a:rPr lang="en-US" sz="2800" b="1" baseline="30000" dirty="0">
                <a:solidFill>
                  <a:srgbClr val="FFFF00"/>
                </a:solidFill>
              </a:rPr>
              <a:t>19</a:t>
            </a:r>
            <a:r>
              <a:rPr lang="en-US" sz="2800" b="1" baseline="30000" dirty="0"/>
              <a:t> </a:t>
            </a:r>
            <a:r>
              <a:rPr lang="en-US" sz="2800" dirty="0"/>
              <a:t>As many as I love, I rebuke and chasten. Therefore be zealous and repent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5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The Spiritually Indifferent Need </a:t>
            </a:r>
            <a:r>
              <a:rPr lang="en-US" altLang="en-US" sz="5200" b="1" dirty="0" smtClean="0">
                <a:solidFill>
                  <a:srgbClr val="FFFF00"/>
                </a:solidFill>
                <a:effectLst/>
              </a:rPr>
              <a:t>C</a:t>
            </a:r>
            <a:r>
              <a:rPr lang="en-US" altLang="en-US" sz="5200" b="1" cap="small" dirty="0" smtClean="0">
                <a:solidFill>
                  <a:srgbClr val="FFFF00"/>
                </a:solidFill>
                <a:effectLst/>
              </a:rPr>
              <a:t>hastening</a:t>
            </a:r>
            <a:r>
              <a:rPr lang="en-US" altLang="en-US" sz="52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5200" b="1" cap="small" dirty="0" smtClean="0">
                <a:solidFill>
                  <a:srgbClr val="FFFF00"/>
                </a:solidFill>
                <a:effectLst/>
              </a:rPr>
              <a:t>from the </a:t>
            </a:r>
            <a:r>
              <a:rPr lang="en-US" altLang="en-US" sz="5200" b="1" dirty="0" smtClean="0">
                <a:solidFill>
                  <a:srgbClr val="FFFF00"/>
                </a:solidFill>
                <a:effectLst/>
              </a:rPr>
              <a:t>L</a:t>
            </a:r>
            <a:r>
              <a:rPr lang="en-US" altLang="en-US" sz="5200" b="1" cap="small" dirty="0" smtClean="0">
                <a:solidFill>
                  <a:srgbClr val="FFFF00"/>
                </a:solidFill>
                <a:effectLst/>
              </a:rPr>
              <a:t>ord</a:t>
            </a:r>
            <a:endParaRPr lang="en-US" altLang="en-US" sz="5200" b="1" cap="small" dirty="0">
              <a:solidFill>
                <a:srgbClr val="FFFF00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Indifference is laziness </a:t>
            </a:r>
            <a:r>
              <a:rPr lang="en-US" altLang="en-US" dirty="0" smtClean="0">
                <a:effectLst/>
              </a:rPr>
              <a:t>regarding spiritual things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Discipline needed to show effect of slothfulness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Chastening of the Lord intended to bring change in conduct of the sinner </a:t>
            </a:r>
            <a:endParaRPr lang="en-US" alt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Hebrews 12:5-13</a:t>
            </a:r>
            <a:endParaRPr lang="en-US" altLang="en-US" b="1" i="1" dirty="0">
              <a:solidFill>
                <a:srgbClr val="FFFF66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Ecclesiastes 7:5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Proverbs 29:1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2 Timothy 4:1-5</a:t>
            </a:r>
            <a:endParaRPr lang="en-US" altLang="en-US" dirty="0">
              <a:effectLst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hlink"/>
                </a:solidFill>
                <a:effectLst/>
              </a:rPr>
              <a:t>Chastening of the Lord is to help, not hurt a sinner</a:t>
            </a:r>
            <a:endParaRPr lang="en-US" alt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The Spiritually Indifferent Need </a:t>
            </a:r>
            <a:r>
              <a:rPr lang="en-US" altLang="en-US" sz="6000" b="1" cap="small" dirty="0" smtClean="0">
                <a:solidFill>
                  <a:srgbClr val="FFFF00"/>
                </a:solidFill>
                <a:effectLst/>
              </a:rPr>
              <a:t>Z</a:t>
            </a:r>
            <a:r>
              <a:rPr lang="en-US" altLang="en-US" sz="5200" b="1" cap="small" dirty="0" smtClean="0">
                <a:solidFill>
                  <a:srgbClr val="FFFF00"/>
                </a:solidFill>
                <a:effectLst/>
              </a:rPr>
              <a:t>EAL</a:t>
            </a:r>
            <a:endParaRPr lang="en-US" altLang="en-US" sz="5200" b="1" cap="small" dirty="0">
              <a:solidFill>
                <a:srgbClr val="FFFF00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Since i</a:t>
            </a:r>
            <a:r>
              <a:rPr lang="en-US" altLang="en-US" dirty="0" smtClean="0">
                <a:effectLst/>
              </a:rPr>
              <a:t>ndifference is spiritual laziness, must be a challenge to action in order to correct</a:t>
            </a:r>
            <a:endParaRPr lang="en-US" altLang="en-US" dirty="0" smtClean="0"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When one </a:t>
            </a:r>
            <a:r>
              <a:rPr lang="en-US" altLang="en-US" dirty="0" smtClean="0">
                <a:effectLst/>
              </a:rPr>
              <a:t>tries</a:t>
            </a:r>
            <a:r>
              <a:rPr lang="en-US" altLang="en-US" dirty="0" smtClean="0">
                <a:effectLst/>
              </a:rPr>
              <a:t> to defend indifference, it is the start of the corrective process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Challenge to action is repeatedly seen in Scripture</a:t>
            </a:r>
            <a:endParaRPr lang="en-US" alt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1 Kings 18:21</a:t>
            </a:r>
            <a:endParaRPr lang="en-US" altLang="en-US" b="1" i="1" dirty="0">
              <a:solidFill>
                <a:srgbClr val="FFFF66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Joshua 24:14-15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Psalm </a:t>
            </a: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11</a:t>
            </a: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9:33-35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Romans 12:11</a:t>
            </a:r>
            <a:endParaRPr lang="en-US" altLang="en-US" dirty="0"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hlink"/>
                </a:solidFill>
                <a:effectLst/>
              </a:rPr>
              <a:t>When zeal is present, direction easier to correct</a:t>
            </a:r>
            <a:endParaRPr lang="en-US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363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The Spiritually Indifferent Need </a:t>
            </a:r>
            <a:r>
              <a:rPr lang="en-US" altLang="en-US" sz="6000" b="1" dirty="0" smtClean="0">
                <a:solidFill>
                  <a:srgbClr val="FFFF00"/>
                </a:solidFill>
                <a:effectLst/>
              </a:rPr>
              <a:t>R</a:t>
            </a:r>
            <a:r>
              <a:rPr lang="en-US" altLang="en-US" sz="5200" b="1" dirty="0" smtClean="0">
                <a:solidFill>
                  <a:srgbClr val="FFFF00"/>
                </a:solidFill>
                <a:effectLst/>
              </a:rPr>
              <a:t>EPENTANCE</a:t>
            </a:r>
            <a:endParaRPr lang="en-US" altLang="en-US" sz="5200" b="1" cap="small" dirty="0">
              <a:solidFill>
                <a:srgbClr val="FFFF00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Spiritual i</a:t>
            </a:r>
            <a:r>
              <a:rPr lang="en-US" altLang="en-US" dirty="0" smtClean="0">
                <a:effectLst/>
              </a:rPr>
              <a:t>ndifference </a:t>
            </a:r>
            <a:r>
              <a:rPr lang="en-US" altLang="en-US" dirty="0" smtClean="0">
                <a:effectLst/>
              </a:rPr>
              <a:t>cannot be corrected by zeal alone or action of an incorrect kind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Many in the religious world think as long as one does something sincerely it is acceptable</a:t>
            </a:r>
            <a:endParaRPr lang="en-US" alt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dirty="0" smtClean="0">
                <a:effectLst/>
              </a:rPr>
              <a:t>Not so with Paul (</a:t>
            </a: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Acts 26:9-10  </a:t>
            </a:r>
            <a:r>
              <a:rPr lang="en-US" altLang="en-US" b="1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 vs. 19-20</a:t>
            </a:r>
            <a:r>
              <a:rPr lang="en-US" altLang="en-US" dirty="0" smtClean="0">
                <a:effectLst/>
              </a:rPr>
              <a:t>)</a:t>
            </a:r>
            <a:endParaRPr lang="en-US" altLang="en-US" dirty="0" smtClean="0"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Repenting of sin is essential to God’s acceptance</a:t>
            </a:r>
            <a:endParaRPr lang="en-US" altLang="en-US" b="1" i="1" dirty="0">
              <a:solidFill>
                <a:srgbClr val="FFFF66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Ezekiel 18:30-32  </a:t>
            </a:r>
            <a:r>
              <a:rPr lang="en-US" altLang="en-US" dirty="0" smtClean="0">
                <a:solidFill>
                  <a:srgbClr val="99FF99"/>
                </a:solidFill>
                <a:effectLst/>
              </a:rPr>
              <a:t>Repentance has always been required</a:t>
            </a:r>
            <a:endParaRPr lang="en-US" altLang="en-US" b="1" i="1" dirty="0" smtClean="0">
              <a:solidFill>
                <a:srgbClr val="99FF99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Luke 15:11-31  </a:t>
            </a:r>
            <a:r>
              <a:rPr lang="en-US" altLang="en-US" dirty="0" smtClean="0">
                <a:solidFill>
                  <a:srgbClr val="99FF99"/>
                </a:solidFill>
                <a:effectLst/>
              </a:rPr>
              <a:t>Picture of repentance necessary</a:t>
            </a:r>
            <a:endParaRPr lang="en-US" altLang="en-US" b="1" i="1" dirty="0" smtClean="0">
              <a:solidFill>
                <a:srgbClr val="99FF99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2 Corinthians</a:t>
            </a:r>
            <a:r>
              <a:rPr lang="en-US" altLang="en-US" b="1" i="1" dirty="0" smtClean="0">
                <a:solidFill>
                  <a:srgbClr val="FFFF66"/>
                </a:solidFill>
                <a:effectLst/>
              </a:rPr>
              <a:t> 7:10-11  </a:t>
            </a:r>
            <a:r>
              <a:rPr lang="en-US" altLang="en-US" dirty="0" smtClean="0">
                <a:solidFill>
                  <a:srgbClr val="99FF99"/>
                </a:solidFill>
                <a:effectLst/>
              </a:rPr>
              <a:t>Nature of true repentance</a:t>
            </a:r>
            <a:endParaRPr lang="en-US" altLang="en-US" dirty="0">
              <a:solidFill>
                <a:srgbClr val="99FF99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hlink"/>
                </a:solidFill>
                <a:effectLst/>
              </a:rPr>
              <a:t>When zeal is present, direction easier to correct</a:t>
            </a:r>
            <a:endParaRPr lang="en-US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58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1987</TotalTime>
  <Words>212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Things Needed for the Spiritually Indifferent</vt:lpstr>
      <vt:lpstr>Revelation 3:14-19</vt:lpstr>
      <vt:lpstr>The Spiritually Indifferent Need Chastening from the Lord</vt:lpstr>
      <vt:lpstr>The Spiritually Indifferent Need ZEAL</vt:lpstr>
      <vt:lpstr>The Spiritually Indifferent Need REPENTANCE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20</cp:revision>
  <dcterms:created xsi:type="dcterms:W3CDTF">2002-08-24T21:12:37Z</dcterms:created>
  <dcterms:modified xsi:type="dcterms:W3CDTF">2014-09-14T12:31:15Z</dcterms:modified>
</cp:coreProperties>
</file>