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Divine Warnings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“Do Not Be Deceived…”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4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need the answer to overcome deception</a:t>
            </a:r>
          </a:p>
          <a:p>
            <a:pPr lvl="1"/>
            <a:r>
              <a:rPr lang="en-US" dirty="0"/>
              <a:t>Romans 7</a:t>
            </a:r>
            <a:r>
              <a:rPr lang="en-US" dirty="0" smtClean="0"/>
              <a:t>:11</a:t>
            </a:r>
          </a:p>
          <a:p>
            <a:pPr lvl="1"/>
            <a:r>
              <a:rPr lang="en-US" dirty="0" smtClean="0"/>
              <a:t>Romans 6:23</a:t>
            </a:r>
          </a:p>
          <a:p>
            <a:pPr lvl="1"/>
            <a:r>
              <a:rPr lang="en-US" dirty="0" smtClean="0"/>
              <a:t>Romans </a:t>
            </a:r>
            <a:r>
              <a:rPr lang="en-US" dirty="0"/>
              <a:t>3:</a:t>
            </a:r>
            <a:r>
              <a:rPr lang="en-US" dirty="0" smtClean="0"/>
              <a:t>23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John 1: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…So We Can Have Eternal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7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have been given the key for not being deceived</a:t>
            </a:r>
          </a:p>
          <a:p>
            <a:pPr lvl="1"/>
            <a:r>
              <a:rPr lang="en-US" dirty="0"/>
              <a:t>2 Timothy 3:13-</a:t>
            </a:r>
            <a:r>
              <a:rPr lang="en-US" dirty="0" smtClean="0"/>
              <a:t>17</a:t>
            </a:r>
          </a:p>
          <a:p>
            <a:pPr lvl="1"/>
            <a:r>
              <a:rPr lang="en-US" dirty="0" smtClean="0"/>
              <a:t>James </a:t>
            </a:r>
            <a:r>
              <a:rPr lang="en-US" dirty="0"/>
              <a:t>1:16-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…So We Can Have Eternal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88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being saved from our sin</a:t>
            </a:r>
          </a:p>
          <a:p>
            <a:pPr lvl="1"/>
            <a:r>
              <a:rPr lang="en-US" dirty="0" smtClean="0"/>
              <a:t>James </a:t>
            </a:r>
            <a:r>
              <a:rPr lang="en-US" dirty="0"/>
              <a:t>1:</a:t>
            </a:r>
            <a:r>
              <a:rPr lang="en-US" dirty="0" smtClean="0"/>
              <a:t>22</a:t>
            </a:r>
            <a:endParaRPr lang="en-US" dirty="0"/>
          </a:p>
          <a:p>
            <a:pPr lvl="1"/>
            <a:r>
              <a:rPr lang="en-US" dirty="0"/>
              <a:t>Mark 16:</a:t>
            </a:r>
            <a:r>
              <a:rPr lang="en-US" dirty="0" smtClean="0"/>
              <a:t>16</a:t>
            </a:r>
            <a:endParaRPr lang="en-US" dirty="0"/>
          </a:p>
          <a:p>
            <a:pPr lvl="1"/>
            <a:r>
              <a:rPr lang="en-US" dirty="0" smtClean="0"/>
              <a:t>Acts </a:t>
            </a:r>
            <a:r>
              <a:rPr lang="en-US" dirty="0"/>
              <a:t>2:</a:t>
            </a:r>
            <a:r>
              <a:rPr lang="en-US" dirty="0" smtClean="0"/>
              <a:t>38</a:t>
            </a:r>
          </a:p>
          <a:p>
            <a:pPr lvl="1"/>
            <a:r>
              <a:rPr lang="en-US" dirty="0" smtClean="0"/>
              <a:t>Romans </a:t>
            </a:r>
            <a:r>
              <a:rPr lang="en-US" dirty="0"/>
              <a:t>10:</a:t>
            </a:r>
            <a:r>
              <a:rPr lang="en-US" dirty="0" smtClean="0"/>
              <a:t>9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Peter 3:</a:t>
            </a:r>
            <a:r>
              <a:rPr lang="en-US" dirty="0" smtClean="0"/>
              <a:t>21</a:t>
            </a:r>
          </a:p>
          <a:p>
            <a:pPr lvl="1"/>
            <a:r>
              <a:rPr lang="en-US" dirty="0" smtClean="0"/>
              <a:t>1 John 1:9</a:t>
            </a:r>
          </a:p>
          <a:p>
            <a:pPr lvl="1"/>
            <a:r>
              <a:rPr lang="en-US" dirty="0" smtClean="0"/>
              <a:t>Revelation </a:t>
            </a:r>
            <a:r>
              <a:rPr lang="en-US" dirty="0"/>
              <a:t>2: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…What Does The Bible 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6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Old testament is full of </a:t>
            </a:r>
            <a:r>
              <a:rPr lang="en-US" dirty="0" smtClean="0"/>
              <a:t>warnings </a:t>
            </a:r>
            <a:r>
              <a:rPr lang="en-US" dirty="0"/>
              <a:t>against false </a:t>
            </a:r>
            <a:r>
              <a:rPr lang="en-US" dirty="0" smtClean="0"/>
              <a:t>prophets</a:t>
            </a:r>
          </a:p>
          <a:p>
            <a:pPr lvl="1"/>
            <a:r>
              <a:rPr lang="en-US" dirty="0" smtClean="0"/>
              <a:t>Deuteronomy </a:t>
            </a:r>
            <a:r>
              <a:rPr lang="en-US" dirty="0"/>
              <a:t>18:20-</a:t>
            </a:r>
            <a:r>
              <a:rPr lang="en-US" dirty="0" smtClean="0"/>
              <a:t>22</a:t>
            </a:r>
          </a:p>
          <a:p>
            <a:pPr lvl="1"/>
            <a:r>
              <a:rPr lang="en-US" dirty="0" smtClean="0"/>
              <a:t>Jeremiah </a:t>
            </a:r>
            <a:r>
              <a:rPr lang="en-US" dirty="0"/>
              <a:t>29:8-</a:t>
            </a:r>
            <a:r>
              <a:rPr lang="en-US" dirty="0" smtClean="0"/>
              <a:t>9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…By Trusting In False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5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New testament warns against false </a:t>
            </a:r>
            <a:r>
              <a:rPr lang="en-US" dirty="0" smtClean="0"/>
              <a:t>teachers</a:t>
            </a:r>
          </a:p>
          <a:p>
            <a:pPr lvl="1"/>
            <a:r>
              <a:rPr lang="en-US" dirty="0"/>
              <a:t>Matthew 24:</a:t>
            </a:r>
            <a:r>
              <a:rPr lang="en-US" dirty="0" smtClean="0"/>
              <a:t>4-5,11,24 (</a:t>
            </a:r>
            <a:r>
              <a:rPr lang="en-US" dirty="0"/>
              <a:t>Mark 13 parallels)</a:t>
            </a:r>
          </a:p>
          <a:p>
            <a:pPr lvl="1"/>
            <a:r>
              <a:rPr lang="en-US" dirty="0"/>
              <a:t>Romans 16:</a:t>
            </a:r>
            <a:r>
              <a:rPr lang="en-US" dirty="0" smtClean="0"/>
              <a:t>18</a:t>
            </a:r>
          </a:p>
          <a:p>
            <a:pPr lvl="1"/>
            <a:r>
              <a:rPr lang="en-US" dirty="0" smtClean="0"/>
              <a:t>Ephesians </a:t>
            </a:r>
            <a:r>
              <a:rPr lang="en-US" dirty="0"/>
              <a:t>4:</a:t>
            </a:r>
            <a:r>
              <a:rPr lang="en-US" dirty="0" smtClean="0"/>
              <a:t>14</a:t>
            </a:r>
          </a:p>
          <a:p>
            <a:pPr lvl="1"/>
            <a:r>
              <a:rPr lang="en-US" dirty="0" smtClean="0"/>
              <a:t>Ephesians </a:t>
            </a:r>
            <a:r>
              <a:rPr lang="en-US" dirty="0"/>
              <a:t>5:</a:t>
            </a:r>
            <a:r>
              <a:rPr lang="en-US" dirty="0" smtClean="0"/>
              <a:t>6</a:t>
            </a:r>
          </a:p>
          <a:p>
            <a:pPr lvl="1"/>
            <a:r>
              <a:rPr lang="en-US" dirty="0" smtClean="0"/>
              <a:t>Colossians </a:t>
            </a:r>
            <a:r>
              <a:rPr lang="en-US" dirty="0"/>
              <a:t>2: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…By Trusting In False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8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unrighteous will not enter Heaven</a:t>
            </a:r>
          </a:p>
          <a:p>
            <a:pPr lvl="1"/>
            <a:r>
              <a:rPr lang="en-US" dirty="0"/>
              <a:t>1 Corinthians 6:9-</a:t>
            </a:r>
            <a:r>
              <a:rPr lang="en-US" dirty="0" smtClean="0"/>
              <a:t>10</a:t>
            </a:r>
          </a:p>
          <a:p>
            <a:pPr lvl="1"/>
            <a:r>
              <a:rPr lang="en-US" dirty="0" smtClean="0"/>
              <a:t>Galatians </a:t>
            </a:r>
            <a:r>
              <a:rPr lang="en-US" dirty="0"/>
              <a:t>6:</a:t>
            </a:r>
            <a:r>
              <a:rPr lang="en-US" dirty="0" smtClean="0"/>
              <a:t>7-8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…By Thinking Sin Is Okay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5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can deceive ourselves into thinking we are okay with God</a:t>
            </a:r>
          </a:p>
          <a:p>
            <a:pPr lvl="1"/>
            <a:r>
              <a:rPr lang="en-US" dirty="0"/>
              <a:t>1 Corinthians 15:</a:t>
            </a:r>
            <a:r>
              <a:rPr lang="en-US" dirty="0" smtClean="0"/>
              <a:t>33</a:t>
            </a:r>
            <a:endParaRPr lang="en-US" dirty="0"/>
          </a:p>
          <a:p>
            <a:pPr lvl="1"/>
            <a:r>
              <a:rPr lang="en-US" dirty="0"/>
              <a:t>James 1:</a:t>
            </a:r>
            <a:r>
              <a:rPr lang="en-US" dirty="0" smtClean="0"/>
              <a:t>22-25</a:t>
            </a:r>
          </a:p>
          <a:p>
            <a:pPr lvl="1"/>
            <a:r>
              <a:rPr lang="en-US" dirty="0" smtClean="0"/>
              <a:t>James </a:t>
            </a:r>
            <a:r>
              <a:rPr lang="en-US" dirty="0"/>
              <a:t>1: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…By Thinking Sin is Okay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2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Job 15:</a:t>
            </a:r>
            <a:r>
              <a:rPr lang="en-US" dirty="0" smtClean="0"/>
              <a:t>31</a:t>
            </a:r>
          </a:p>
          <a:p>
            <a:pPr lvl="0"/>
            <a:r>
              <a:rPr lang="en-US" dirty="0" smtClean="0"/>
              <a:t>Titus </a:t>
            </a:r>
            <a:r>
              <a:rPr lang="en-US" dirty="0"/>
              <a:t>3: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…By Trusting In Futile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6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Jeremiah 49:</a:t>
            </a:r>
            <a:r>
              <a:rPr lang="en-US" dirty="0" smtClean="0"/>
              <a:t>16</a:t>
            </a:r>
          </a:p>
          <a:p>
            <a:pPr lvl="0"/>
            <a:r>
              <a:rPr lang="en-US" dirty="0" smtClean="0"/>
              <a:t>Obadiah </a:t>
            </a:r>
            <a:r>
              <a:rPr lang="en-US" dirty="0"/>
              <a:t>1:</a:t>
            </a:r>
            <a:r>
              <a:rPr lang="en-US" dirty="0" smtClean="0"/>
              <a:t>3-4 (</a:t>
            </a:r>
            <a:r>
              <a:rPr lang="en-US" dirty="0" err="1"/>
              <a:t>Edomites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1 </a:t>
            </a:r>
            <a:r>
              <a:rPr lang="en-US" dirty="0"/>
              <a:t>Corinthians 3:</a:t>
            </a:r>
            <a:r>
              <a:rPr lang="en-US" dirty="0" smtClean="0"/>
              <a:t>18-20</a:t>
            </a:r>
            <a:endParaRPr lang="en-US" dirty="0"/>
          </a:p>
          <a:p>
            <a:pPr lvl="0"/>
            <a:r>
              <a:rPr lang="en-US" dirty="0"/>
              <a:t>1 Timothy 6: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…By Trusting In Ourselves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7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Divine Warnings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“Do Not Be Deceived…”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7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God is going to win</a:t>
            </a:r>
          </a:p>
          <a:p>
            <a:pPr lvl="1"/>
            <a:r>
              <a:rPr lang="en-US" dirty="0"/>
              <a:t>Genesis 3:</a:t>
            </a:r>
            <a:r>
              <a:rPr lang="en-US" dirty="0" smtClean="0"/>
              <a:t>14-15</a:t>
            </a:r>
            <a:endParaRPr lang="en-US" dirty="0"/>
          </a:p>
          <a:p>
            <a:pPr lvl="1"/>
            <a:r>
              <a:rPr lang="en-US" dirty="0"/>
              <a:t>Revelation 20: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…So We Can Have Eternal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178</TotalTime>
  <Words>310</Words>
  <Application>Microsoft Macintosh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“Do Not Be Deceived…”</vt:lpstr>
      <vt:lpstr>…By Trusting In False Teachers</vt:lpstr>
      <vt:lpstr>…By Trusting In False Teachers</vt:lpstr>
      <vt:lpstr>…By Thinking Sin Is Okay</vt:lpstr>
      <vt:lpstr>…By Thinking Sin is Okay</vt:lpstr>
      <vt:lpstr>…By Trusting In Futile Things</vt:lpstr>
      <vt:lpstr>…By Trusting In Ourselves</vt:lpstr>
      <vt:lpstr>“Do Not Be Deceived…”</vt:lpstr>
      <vt:lpstr>…So We Can Have Eternal Life</vt:lpstr>
      <vt:lpstr>…So We Can Have Eternal Life</vt:lpstr>
      <vt:lpstr>…So We Can Have Eternal Life</vt:lpstr>
      <vt:lpstr>…What Does The Bible Say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Not Be Deceived…”</dc:title>
  <dc:creator>Jordan Finley</dc:creator>
  <cp:lastModifiedBy>Jordan Finley</cp:lastModifiedBy>
  <cp:revision>6</cp:revision>
  <dcterms:created xsi:type="dcterms:W3CDTF">2014-09-21T10:16:29Z</dcterms:created>
  <dcterms:modified xsi:type="dcterms:W3CDTF">2014-09-21T13:14:51Z</dcterms:modified>
</cp:coreProperties>
</file>