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D74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8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1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8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7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1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87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8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A5BDC-1374-4843-B210-214FE8E90E0E}" type="datetimeFigureOut">
              <a:rPr lang="en-US" smtClean="0"/>
              <a:t>10/4/2014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7C13D-6CDB-4720-9A9E-6A625026B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4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264D74"/>
            </a:gs>
            <a:gs pos="0">
              <a:srgbClr val="336699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F97A5BDC-1374-4843-B210-214FE8E90E0E}" type="datetimeFigureOut">
              <a:rPr lang="en-US" smtClean="0"/>
              <a:pPr/>
              <a:t>10/4/2014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18C7C13D-6CDB-4720-9A9E-6A625026B0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381251"/>
          </a:xfrm>
        </p:spPr>
        <p:txBody>
          <a:bodyPr>
            <a:noAutofit/>
          </a:bodyPr>
          <a:lstStyle/>
          <a:p>
            <a:r>
              <a:rPr lang="en-US" sz="7000" b="1" dirty="0" smtClean="0">
                <a:solidFill>
                  <a:srgbClr val="FFFF00"/>
                </a:solidFill>
              </a:rPr>
              <a:t>Things Needed to Urge Lives of Faithfulness</a:t>
            </a:r>
            <a:endParaRPr lang="en-US" sz="7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2</a:t>
            </a:r>
            <a:r>
              <a:rPr lang="en-US" sz="5400" b="1" i="1" baseline="30000" dirty="0" smtClean="0">
                <a:solidFill>
                  <a:schemeClr val="bg1"/>
                </a:solidFill>
              </a:rPr>
              <a:t>nd</a:t>
            </a:r>
            <a:r>
              <a:rPr lang="en-US" sz="5400" b="1" i="1" dirty="0" smtClean="0">
                <a:solidFill>
                  <a:schemeClr val="bg1"/>
                </a:solidFill>
              </a:rPr>
              <a:t> Peter 1:12-21</a:t>
            </a:r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8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 Peter 1:12-21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85800"/>
            <a:ext cx="9144000" cy="6407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2000"/>
              </a:lnSpc>
            </a:pP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 I will not be negligent to remind you always of these things, though you know and are established in the present truth.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 think it is right, as long as I am in this tent, to stir you up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reminding you,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that shortly I must put off my tent, just as our Lord Jesus Christ showed me.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 I will be careful to ensure that you always have a reminder of these things after my decease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we did not follow cunningly devised fables when we made known to you the power and coming of our Lord Jesus Christ, but were eyewitnesses of His majesty.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received from God the Father honor and glory when such a voice came to Him from the Excellent Glory: “This is My beloved Son, in whom I am well pleased.”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we heard this voice which came from heaven when we were with Him on the holy mountain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so we have the prophetic word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confirmed, which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do well to heed as a light that shines in a dark place, until the day dawns and the morning star rises in your hearts;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knowing this first, that no prophecy of Scripture is of any private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interpretation,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prophecy never came by the will of man, but holy men of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spoke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as they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moved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the Holy Spirit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Christians Must Be Brought to…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b="1" u="sng" dirty="0" smtClean="0">
                <a:solidFill>
                  <a:schemeClr val="bg1"/>
                </a:solidFill>
              </a:rPr>
              <a:t>Remembrance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1 Timothy 4:13-16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2 Peter 3:1-2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Hebrews 10:32-34</a:t>
            </a:r>
          </a:p>
          <a:p>
            <a:pPr>
              <a:buClr>
                <a:srgbClr val="FFFF00"/>
              </a:buClr>
            </a:pPr>
            <a:r>
              <a:rPr lang="en-US" b="1" u="sng" dirty="0" smtClean="0">
                <a:solidFill>
                  <a:schemeClr val="bg1"/>
                </a:solidFill>
              </a:rPr>
              <a:t>Assurance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1 Thessalonians 1:4-5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2 Timothy 3:14-15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2 Timothy 1:12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u="sng" dirty="0" smtClean="0">
                <a:solidFill>
                  <a:schemeClr val="bg1"/>
                </a:solidFill>
              </a:rPr>
              <a:t>Obedience</a:t>
            </a:r>
            <a:endParaRPr lang="en-US" b="1" u="sng" dirty="0" smtClean="0">
              <a:solidFill>
                <a:schemeClr val="bg1"/>
              </a:solidFill>
            </a:endParaRP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1 Samuel </a:t>
            </a:r>
            <a:r>
              <a:rPr lang="en-US" b="1" i="1" dirty="0" smtClean="0">
                <a:solidFill>
                  <a:srgbClr val="FFFF00"/>
                </a:solidFill>
              </a:rPr>
              <a:t>15</a:t>
            </a:r>
            <a:r>
              <a:rPr lang="en-US" b="1" i="1" dirty="0" smtClean="0">
                <a:solidFill>
                  <a:srgbClr val="FFFF00"/>
                </a:solidFill>
              </a:rPr>
              <a:t>:22</a:t>
            </a: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Mark</a:t>
            </a:r>
            <a:r>
              <a:rPr lang="en-US" b="1" i="1" dirty="0" smtClean="0">
                <a:solidFill>
                  <a:srgbClr val="FFFF00"/>
                </a:solidFill>
              </a:rPr>
              <a:t> 12:28-34  </a:t>
            </a:r>
            <a:r>
              <a:rPr lang="en-US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 </a:t>
            </a:r>
            <a:r>
              <a:rPr lang="en-US" b="1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John 14:15, 21, 23-24</a:t>
            </a:r>
            <a:endParaRPr lang="en-US" b="1" i="1" dirty="0" smtClean="0">
              <a:solidFill>
                <a:srgbClr val="FFFF00"/>
              </a:solidFill>
            </a:endParaRPr>
          </a:p>
          <a:p>
            <a:pPr marL="804863" lvl="1" indent="-347663">
              <a:buClr>
                <a:schemeClr val="bg1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rgbClr val="FFFF00"/>
                </a:solidFill>
              </a:rPr>
              <a:t>Jame</a:t>
            </a:r>
            <a:r>
              <a:rPr lang="en-US" b="1" i="1" dirty="0" smtClean="0">
                <a:solidFill>
                  <a:srgbClr val="FFFF00"/>
                </a:solidFill>
              </a:rPr>
              <a:t>s 1:22-25</a:t>
            </a:r>
          </a:p>
        </p:txBody>
      </p:sp>
    </p:spTree>
    <p:extLst>
      <p:ext uri="{BB962C8B-B14F-4D97-AF65-F5344CB8AC3E}">
        <p14:creationId xmlns:p14="http://schemas.microsoft.com/office/powerpoint/2010/main" val="12920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54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Things Needed to Urge Lives of Faithfulness</vt:lpstr>
      <vt:lpstr>2 Peter 1:12-21</vt:lpstr>
      <vt:lpstr>Christians Must Be Brought to…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</dc:title>
  <dc:creator>Harry</dc:creator>
  <cp:lastModifiedBy>Harry</cp:lastModifiedBy>
  <cp:revision>5</cp:revision>
  <dcterms:created xsi:type="dcterms:W3CDTF">2014-10-05T02:17:18Z</dcterms:created>
  <dcterms:modified xsi:type="dcterms:W3CDTF">2014-10-05T12:53:16Z</dcterms:modified>
</cp:coreProperties>
</file>