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9"/>
  </p:notesMasterIdLst>
  <p:sldIdLst>
    <p:sldId id="332" r:id="rId3"/>
    <p:sldId id="330" r:id="rId4"/>
    <p:sldId id="331" r:id="rId5"/>
    <p:sldId id="333" r:id="rId6"/>
    <p:sldId id="334" r:id="rId7"/>
    <p:sldId id="335" r:id="rId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6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63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14:4-6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0" y="2971800"/>
            <a:ext cx="115062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are you to judge another’s servant? To his own master he stands or falls. Indeed, he will be made to stand, for God is able to make him stand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 esteems </a:t>
            </a:r>
            <a:r>
              <a:rPr lang="en-US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another; another esteems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day </a:t>
            </a:r>
            <a:r>
              <a:rPr lang="en-US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alike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Let each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fully convinced in his own mind. 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observes the day, observes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the </a:t>
            </a:r>
            <a:r>
              <a:rPr lang="en-US" sz="3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Lord; and 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does not observe the day, to the Lord he does not observe </a:t>
            </a:r>
            <a:r>
              <a:rPr lang="en-US" sz="3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r>
              <a:rPr lang="en-US" sz="3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He who eats, eats to the Lord, for he gives God thanks; and he who does not eat, to the Lord he does not eat, and gives God thanks.</a:t>
            </a:r>
          </a:p>
          <a:p>
            <a:pPr algn="l">
              <a:lnSpc>
                <a:spcPct val="90000"/>
              </a:lnSpc>
            </a:pPr>
            <a:endParaRPr lang="en-US" sz="3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2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14:7-12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19400"/>
            <a:ext cx="116586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none of us lives to himself, and no one dies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himself.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if we live, we live to the Lord; and if we die, we die to the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Lord. Therefore,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die,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Lord’s.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to this end Christ died and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 and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lived again, that He might be Lord of both the dead and the living. 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why do you judge your brother? Or why do you show contempt for your brother? For we shall all stand before the judgment seat of Christ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it is written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live, says the L</a:t>
            </a:r>
            <a:r>
              <a:rPr lang="en-US" sz="37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every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knee shall bow to Me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tongue shall confess 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7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7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7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then each of us shall give account of himself to God</a:t>
            </a:r>
            <a:r>
              <a:rPr lang="en-US" sz="37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99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14:13-23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635000" y="2667000"/>
            <a:ext cx="118110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let us not judge one another anymore, but rather resolve this, not to put a stumbling block or a cause to fall in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brother’s way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know and am convinced by the Lord Jesus that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nothing unclean of itself; but to him who considers anything to be unclean, to him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unclean.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 if your brother is grieved because of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food, you are no longer walking in love. Do not destroy with your food the one for whom Christ died.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do not let your good be spoken of as evil;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kingdom of God is not eating and drinking, but righteousness and peace and joy in the Holy Spirit.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who serves Christ in these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things is acceptable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God and approved by men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let us pursue the things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make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peace and the things by which one may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edify another. </a:t>
            </a:r>
            <a:r>
              <a:rPr lang="en-US" sz="2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not destroy the work of God for the sake of food. All things indeed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pure, but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evil for the man who eats with offense.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good neither to eat meat nor drink wine nor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anything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 which your brother stumbles or is offended or is made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have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Have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yourself before God. Happy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he who does not condemn himself in what he approves.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he who doubts is condemned if he eats, because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does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from faith; for whatever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from faith is sin.</a:t>
            </a:r>
          </a:p>
          <a:p>
            <a:pPr algn="l"/>
            <a:endParaRPr lang="en-US" sz="2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01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15:1-6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95600"/>
            <a:ext cx="11734800" cy="586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8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 who are strong ought to bear with the scruples of the weak, and not to please ourselves.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each of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please his neighbor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good, leading to edification.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even Christ did not please Himself; but as it is written, “The reproaches of those who reproached You fell on Me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whatever things were written before were written for our learning, that we through the patience and comfort of the Scriptures might have hope.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may the God of patience and comfort grant you to be like-minded toward one another, according to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Christ Jesus,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you may with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mind and one mouth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glorify the God and Father of our Lord Jesus Christ.</a:t>
            </a:r>
            <a:endParaRPr lang="en-US" sz="3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26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15:7-13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0" y="2819400"/>
            <a:ext cx="11582400" cy="617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receive one another, just as Christ also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received us, to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glory of God.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I say that Jesus Christ has become a servant to the circumcision for the truth of God, to confirm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promises made to the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fathers,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that the Gentiles might glorify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for His mercy, as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written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 I will confess to You among the Gentiles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 to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 name.”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again he says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Rejoice, O Gentiles, with His people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again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Praise the L</a:t>
            </a:r>
            <a:r>
              <a:rPr lang="en-US" sz="33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all you Gentiles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Laud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Him, all you peoples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again, Isaiah says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shall be a root of Jesse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who shall rise to reign over the Gentiles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the Gentiles shall hope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may the God of hope fill you with all joy and peace in believing, that you may abound in hope by the power of the Holy Spirit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3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25934</TotalTime>
  <Words>17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Romans 14:4-6</vt:lpstr>
      <vt:lpstr>Romans 14:7-12</vt:lpstr>
      <vt:lpstr>Romans 14:13-23</vt:lpstr>
      <vt:lpstr>Romans 15:1-6</vt:lpstr>
      <vt:lpstr>Romans 15:7-13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84</cp:revision>
  <dcterms:modified xsi:type="dcterms:W3CDTF">2014-10-19T12:33:40Z</dcterms:modified>
</cp:coreProperties>
</file>