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5C00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2DD3-5BE4-4507-AFC7-C04556C8C621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9AF1-4CF9-490F-ADF3-C9CF10837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5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2DD3-5BE4-4507-AFC7-C04556C8C621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9AF1-4CF9-490F-ADF3-C9CF10837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1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2DD3-5BE4-4507-AFC7-C04556C8C621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9AF1-4CF9-490F-ADF3-C9CF10837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8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2DD3-5BE4-4507-AFC7-C04556C8C621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9AF1-4CF9-490F-ADF3-C9CF10837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3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2DD3-5BE4-4507-AFC7-C04556C8C621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9AF1-4CF9-490F-ADF3-C9CF10837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2DD3-5BE4-4507-AFC7-C04556C8C621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9AF1-4CF9-490F-ADF3-C9CF10837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87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2DD3-5BE4-4507-AFC7-C04556C8C621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9AF1-4CF9-490F-ADF3-C9CF10837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2DD3-5BE4-4507-AFC7-C04556C8C621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9AF1-4CF9-490F-ADF3-C9CF10837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5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2DD3-5BE4-4507-AFC7-C04556C8C621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9AF1-4CF9-490F-ADF3-C9CF10837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39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2DD3-5BE4-4507-AFC7-C04556C8C621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9AF1-4CF9-490F-ADF3-C9CF10837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2DD3-5BE4-4507-AFC7-C04556C8C621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9AF1-4CF9-490F-ADF3-C9CF10837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5C0000"/>
            </a:gs>
            <a:gs pos="100000">
              <a:srgbClr val="8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C1BD2DD3-5BE4-4507-AFC7-C04556C8C621}" type="datetimeFigureOut">
              <a:rPr lang="en-US" smtClean="0"/>
              <a:pPr/>
              <a:t>10/18/2014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87F19AF1-4CF9-490F-ADF3-C9CF108378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92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458200" cy="2457451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Has Done What She Could</a:t>
            </a:r>
            <a:endParaRPr lang="en-US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5400" y="3505200"/>
            <a:ext cx="3886200" cy="175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5400" b="1" i="1" dirty="0" smtClean="0">
                <a:solidFill>
                  <a:schemeClr val="bg1"/>
                </a:solidFill>
              </a:rPr>
              <a:t>Mark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5400" b="1" i="1" dirty="0" smtClean="0">
                <a:solidFill>
                  <a:schemeClr val="bg1"/>
                </a:solidFill>
              </a:rPr>
              <a:t>14:3-9</a:t>
            </a:r>
            <a:endParaRPr lang="en-US" sz="5400" b="1" i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7518"/>
            <a:ext cx="5029200" cy="420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01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14:3-9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914400"/>
            <a:ext cx="9067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3 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</a:rPr>
              <a:t>And being in Bethany at the house of Simon the leper, as He sat at the table, a woman came having an alabaster flask of very costly oil of spikenard. Then she broke the flask </a:t>
            </a:r>
            <a:r>
              <a:rPr lang="en-US" sz="27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and poured it on His 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</a:rPr>
              <a:t>head. </a:t>
            </a:r>
            <a:r>
              <a:rPr lang="en-US" sz="27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4 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</a:rPr>
              <a:t>But there were some who were indignant among themselves, and said, “Why was this fragrant oil wasted? </a:t>
            </a:r>
            <a:r>
              <a:rPr lang="en-US" sz="27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5 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</a:rPr>
              <a:t>For it might have been sold for more than three hundred denarii and given to the poor.” And they criticized her sharply</a:t>
            </a:r>
            <a:r>
              <a:rPr lang="en-US" sz="27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  <a:r>
              <a:rPr lang="en-US" sz="27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6</a:t>
            </a:r>
            <a:r>
              <a:rPr lang="en-US" sz="27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 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</a:rPr>
              <a:t>But Jesus said, “Let her alone. Why do you trouble her? She has done a good work </a:t>
            </a:r>
            <a:r>
              <a:rPr lang="en-US" sz="27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for Me. </a:t>
            </a:r>
            <a:r>
              <a:rPr lang="en-US" sz="27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7</a:t>
            </a:r>
            <a:r>
              <a:rPr lang="en-US" sz="27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 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</a:rPr>
              <a:t>For you have the poor with you always, and whenever you wish you may do them good; but Me you do not have always. </a:t>
            </a:r>
            <a:r>
              <a:rPr lang="en-US" sz="27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8 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</a:rPr>
              <a:t>She has done what she could. She has come beforehand to anoint My body for burial. </a:t>
            </a:r>
            <a:r>
              <a:rPr lang="en-US" sz="27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9 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</a:rPr>
              <a:t>Assuredly, I say to you, wherever this gospel is preached in the whole world, what this woman has done will also be told as a memorial to her</a:t>
            </a:r>
            <a:r>
              <a:rPr lang="en-US" sz="27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.”</a:t>
            </a:r>
            <a:endParaRPr lang="en-US" sz="27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04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What Made Her Action Exemplary?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594360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It had Jesus as the object of her work &amp; service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FF99"/>
                </a:solidFill>
              </a:rPr>
              <a:t>Matt. 5:11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dirty="0" smtClean="0">
                <a:solidFill>
                  <a:srgbClr val="FFFF99"/>
                </a:solidFill>
              </a:rPr>
              <a:t>10:39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  <a:r>
              <a:rPr lang="en-US" b="1" dirty="0" smtClean="0">
                <a:solidFill>
                  <a:srgbClr val="FFFF99"/>
                </a:solidFill>
              </a:rPr>
              <a:t>19:29  </a:t>
            </a:r>
            <a:r>
              <a:rPr lang="en-US" dirty="0" smtClean="0">
                <a:solidFill>
                  <a:schemeClr val="bg1"/>
                </a:solidFill>
              </a:rPr>
              <a:t>“For My name’s sake”</a:t>
            </a:r>
            <a:endParaRPr lang="en-US" b="1" dirty="0" smtClean="0">
              <a:solidFill>
                <a:srgbClr val="FFFF99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FF99"/>
                </a:solidFill>
              </a:rPr>
              <a:t>2 Cor. 12:7-10	     </a:t>
            </a:r>
            <a:r>
              <a:rPr lang="en-US" dirty="0" smtClean="0">
                <a:solidFill>
                  <a:schemeClr val="bg1"/>
                </a:solidFill>
              </a:rPr>
              <a:t>“For Christ’s sake”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FF99"/>
                </a:solidFill>
              </a:rPr>
              <a:t>John 12:26	    </a:t>
            </a:r>
            <a:r>
              <a:rPr lang="en-US" dirty="0" smtClean="0">
                <a:solidFill>
                  <a:schemeClr val="bg1"/>
                </a:solidFill>
              </a:rPr>
              <a:t>Father honors one serving Christ</a:t>
            </a:r>
            <a:endParaRPr lang="en-US" b="1" dirty="0" smtClean="0">
              <a:solidFill>
                <a:srgbClr val="FFFF99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It consisted of what she could do</a:t>
            </a:r>
            <a:endParaRPr lang="en-US" b="1" dirty="0" smtClean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FF99"/>
                </a:solidFill>
              </a:rPr>
              <a:t>Luke</a:t>
            </a:r>
            <a:r>
              <a:rPr lang="en-US" b="1" dirty="0" smtClean="0">
                <a:solidFill>
                  <a:srgbClr val="FFFF99"/>
                </a:solidFill>
              </a:rPr>
              <a:t> </a:t>
            </a:r>
            <a:r>
              <a:rPr lang="en-US" b="1" dirty="0" smtClean="0">
                <a:solidFill>
                  <a:srgbClr val="FFFF99"/>
                </a:solidFill>
              </a:rPr>
              <a:t>21</a:t>
            </a:r>
            <a:r>
              <a:rPr lang="en-US" b="1" dirty="0" smtClean="0">
                <a:solidFill>
                  <a:srgbClr val="FFFF99"/>
                </a:solidFill>
              </a:rPr>
              <a:t>:1-4	   </a:t>
            </a:r>
            <a:r>
              <a:rPr lang="en-US" dirty="0" smtClean="0">
                <a:solidFill>
                  <a:schemeClr val="bg1"/>
                </a:solidFill>
              </a:rPr>
              <a:t>Widow gave all she had (2 mites)</a:t>
            </a:r>
            <a:endParaRPr lang="en-US" b="1" dirty="0" smtClean="0">
              <a:solidFill>
                <a:srgbClr val="FFFF99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FF99"/>
                </a:solidFill>
              </a:rPr>
              <a:t>Matt. 25:34-40   </a:t>
            </a:r>
            <a:r>
              <a:rPr lang="en-US" dirty="0" smtClean="0">
                <a:solidFill>
                  <a:schemeClr val="bg1"/>
                </a:solidFill>
              </a:rPr>
              <a:t>Food, drink, clothes, visited…</a:t>
            </a:r>
            <a:endParaRPr lang="en-US" b="1" dirty="0" smtClean="0">
              <a:solidFill>
                <a:srgbClr val="FFFF99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FF99"/>
                </a:solidFill>
              </a:rPr>
              <a:t>1 Pet. 4:10-11  </a:t>
            </a:r>
            <a:r>
              <a:rPr lang="en-US" dirty="0" smtClean="0">
                <a:solidFill>
                  <a:schemeClr val="bg1"/>
                </a:solidFill>
              </a:rPr>
              <a:t>“As each one has received a gift…”</a:t>
            </a:r>
            <a:endParaRPr lang="en-US" b="1" dirty="0" smtClean="0">
              <a:solidFill>
                <a:srgbClr val="FFFF99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It taught others the principles of the gospel</a:t>
            </a:r>
            <a:endParaRPr lang="en-US" b="1" dirty="0" smtClean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FF99"/>
                </a:solidFill>
              </a:rPr>
              <a:t>Heb.</a:t>
            </a:r>
            <a:r>
              <a:rPr lang="en-US" b="1" dirty="0" smtClean="0">
                <a:solidFill>
                  <a:srgbClr val="FFFF99"/>
                </a:solidFill>
              </a:rPr>
              <a:t> 11:4   </a:t>
            </a:r>
            <a:r>
              <a:rPr lang="en-US" dirty="0" smtClean="0">
                <a:solidFill>
                  <a:schemeClr val="bg1"/>
                </a:solidFill>
              </a:rPr>
              <a:t>Abel’s example continued to teach after death</a:t>
            </a:r>
            <a:endParaRPr lang="en-US" b="1" dirty="0" smtClean="0">
              <a:solidFill>
                <a:srgbClr val="FFFF99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FF99"/>
                </a:solidFill>
              </a:rPr>
              <a:t>Mark 9:35  </a:t>
            </a:r>
            <a:r>
              <a:rPr lang="en-US" dirty="0" smtClean="0">
                <a:solidFill>
                  <a:schemeClr val="bg1"/>
                </a:solidFill>
              </a:rPr>
              <a:t>Fundamental call of gospel is humble service</a:t>
            </a:r>
            <a:endParaRPr lang="en-US" b="1" dirty="0" smtClean="0">
              <a:solidFill>
                <a:srgbClr val="FFFF99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FF99"/>
                </a:solidFill>
              </a:rPr>
              <a:t>Titus 2:7-8   </a:t>
            </a:r>
            <a:r>
              <a:rPr lang="en-US" dirty="0" smtClean="0">
                <a:solidFill>
                  <a:schemeClr val="bg1"/>
                </a:solidFill>
              </a:rPr>
              <a:t>Show self a “pattern of good works”</a:t>
            </a:r>
            <a:endParaRPr lang="en-US" b="1" dirty="0" smtClean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72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45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She Has Done What She Could</vt:lpstr>
      <vt:lpstr>Mark 14:3-9</vt:lpstr>
      <vt:lpstr>What Made Her Action Exemplary?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Made Her Actions Exemplary?</dc:title>
  <dc:creator>Harry</dc:creator>
  <cp:lastModifiedBy>Harry</cp:lastModifiedBy>
  <cp:revision>6</cp:revision>
  <dcterms:created xsi:type="dcterms:W3CDTF">2014-10-19T02:54:43Z</dcterms:created>
  <dcterms:modified xsi:type="dcterms:W3CDTF">2014-10-19T12:32:14Z</dcterms:modified>
</cp:coreProperties>
</file>