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0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4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1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4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1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0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3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1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5C0000"/>
            </a:gs>
            <a:gs pos="100000">
              <a:srgbClr val="8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FA7883-0BCF-4207-9907-AC7CCD9357E3}" type="datetimeFigureOut">
              <a:rPr lang="en-US" smtClean="0"/>
              <a:pPr/>
              <a:t>10/25/2014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13C942F-828C-42F7-A45D-E4FA6AE884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1"/>
            <a:ext cx="9144000" cy="230505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of Fitness for Destruction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Amos 2:4-5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8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Amos 2:4-5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71685"/>
            <a:ext cx="891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Thus says the </a:t>
            </a:r>
            <a:r>
              <a:rPr lang="en-US" sz="36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three transgressions of Judah, and for four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 not turn away its </a:t>
            </a: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ecause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 have despised the law of the </a:t>
            </a:r>
            <a:r>
              <a:rPr lang="en-US" sz="36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have not kept His commandments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Their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lies lead them astray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ies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which their fathers followed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I will send a fire upon Judah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shall devour the palaces of Jerusalem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4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914400"/>
          </a:xfrm>
        </p:spPr>
        <p:txBody>
          <a:bodyPr>
            <a:noAutofit/>
          </a:bodyPr>
          <a:lstStyle/>
          <a:p>
            <a:r>
              <a:rPr lang="en-US" sz="4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Were They Worthy of Destruction?</a:t>
            </a:r>
            <a:endParaRPr lang="en-US" sz="41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248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Rejection of the Law of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1:7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Fools reject instruction (</a:t>
            </a:r>
            <a:r>
              <a:rPr lang="en-US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Hosea 4:6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7:1-9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Leaving God’s word leads to human will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4:3-4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No desire to hear truth leads to fables</a:t>
            </a:r>
            <a:endParaRPr lang="en-US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Disobedience of God’s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Sam. 15:22-23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isobedience &amp; rebellion - disastrous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7:20-23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Actions, not claims, are proof of fruit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6:4-6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10:26-31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Disobedience = Rejection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Acceptance of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(caused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5:30-31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Prophets prophesied falsely... loved it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2:16-18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Shun profane babblings; overthrow faith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Cor. 11:13-15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False apostles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Acts 20:28-30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Elders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2:1-3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False teacher will always cause destruction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625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132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Evidence of Fitness for Destruction</vt:lpstr>
      <vt:lpstr>Amos 2:4-5</vt:lpstr>
      <vt:lpstr>Why Were They Worthy of Destruction?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Fitness for Destruction</dc:title>
  <dc:creator>Harry</dc:creator>
  <cp:lastModifiedBy>Harry</cp:lastModifiedBy>
  <cp:revision>7</cp:revision>
  <dcterms:created xsi:type="dcterms:W3CDTF">2014-10-25T20:56:56Z</dcterms:created>
  <dcterms:modified xsi:type="dcterms:W3CDTF">2014-10-26T11:53:51Z</dcterms:modified>
</cp:coreProperties>
</file>