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99"/>
    <a:srgbClr val="7A5128"/>
    <a:srgbClr val="51361B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883-0BCF-4207-9907-AC7CCD9357E3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942F-828C-42F7-A45D-E4FA6AE8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0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883-0BCF-4207-9907-AC7CCD9357E3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942F-828C-42F7-A45D-E4FA6AE8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04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883-0BCF-4207-9907-AC7CCD9357E3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942F-828C-42F7-A45D-E4FA6AE8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4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883-0BCF-4207-9907-AC7CCD9357E3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942F-828C-42F7-A45D-E4FA6AE8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23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883-0BCF-4207-9907-AC7CCD9357E3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942F-828C-42F7-A45D-E4FA6AE8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491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883-0BCF-4207-9907-AC7CCD9357E3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942F-828C-42F7-A45D-E4FA6AE8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117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883-0BCF-4207-9907-AC7CCD9357E3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942F-828C-42F7-A45D-E4FA6AE8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48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883-0BCF-4207-9907-AC7CCD9357E3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942F-828C-42F7-A45D-E4FA6AE8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18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883-0BCF-4207-9907-AC7CCD9357E3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942F-828C-42F7-A45D-E4FA6AE8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605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883-0BCF-4207-9907-AC7CCD9357E3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942F-828C-42F7-A45D-E4FA6AE8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31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7883-0BCF-4207-9907-AC7CCD9357E3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C942F-828C-42F7-A45D-E4FA6AE8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14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50000">
              <a:srgbClr val="51361B"/>
            </a:gs>
            <a:gs pos="100000">
              <a:srgbClr val="7A512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32FA7883-0BCF-4207-9907-AC7CCD9357E3}" type="datetimeFigureOut">
              <a:rPr lang="en-US" smtClean="0"/>
              <a:pPr/>
              <a:t>10/25/2014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13C942F-828C-42F7-A45D-E4FA6AE8845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63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95401"/>
            <a:ext cx="9144000" cy="230505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Provisions from God’s Word</a:t>
            </a:r>
            <a:endParaRPr lang="en-US" sz="8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Jeremiah 15:15-17</a:t>
            </a:r>
            <a:endParaRPr lang="en-US" sz="5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989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Jeremiah 15:15-17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384042"/>
            <a:ext cx="8839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 </a:t>
            </a:r>
            <a:r>
              <a:rPr lang="en-US" sz="32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You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know;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remember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 and visit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me, and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vengeance for me on my persecutors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enduring patience, do not take me away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Know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for Your sake I have suffered rebuke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words were found, and I ate them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word was to me the joy and rejoicing of my heart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for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called by Your name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cap="sm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God of hosts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did not sit in the assembly of the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mockers, nor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 I rejoice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I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 alone because of Your hand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for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have filled me with indignation.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6200" y="1981200"/>
            <a:ext cx="8991600" cy="3886200"/>
          </a:xfrm>
          <a:prstGeom prst="round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 smtClean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words were found, and I ate them,</a:t>
            </a:r>
          </a:p>
          <a:p>
            <a:pPr algn="ctr"/>
            <a:endParaRPr lang="en-US" sz="1400" b="1" i="1" dirty="0">
              <a:solidFill>
                <a:srgbClr val="FFFF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i="1" dirty="0" smtClean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Your word was to me the joy and rejoicing of my heart;</a:t>
            </a:r>
          </a:p>
          <a:p>
            <a:pPr algn="ctr"/>
            <a:endParaRPr lang="en-US" sz="1400" b="1" i="1" dirty="0">
              <a:solidFill>
                <a:srgbClr val="FFFF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i="1" dirty="0" smtClean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I am called by Your name…</a:t>
            </a:r>
          </a:p>
        </p:txBody>
      </p:sp>
    </p:spTree>
    <p:extLst>
      <p:ext uri="{BB962C8B-B14F-4D97-AF65-F5344CB8AC3E}">
        <p14:creationId xmlns:p14="http://schemas.microsoft.com/office/powerpoint/2010/main" val="58512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Provided by Word of God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59436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Food for the Soul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0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2:2 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30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 </a:t>
            </a:r>
            <a:r>
              <a:rPr lang="en-US" sz="30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Hebrews 5:12-14 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From milk to meat</a:t>
            </a:r>
            <a:endParaRPr lang="en-US" sz="3000" b="1" i="1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0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119:103  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Words are truly sweeter than honey</a:t>
            </a:r>
            <a:endParaRPr lang="en-US" sz="3000" b="1" i="1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0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Deuteronomy 8:3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30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 </a:t>
            </a:r>
            <a:r>
              <a:rPr lang="en-US" sz="30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Matthew 4:4</a:t>
            </a:r>
            <a:r>
              <a:rPr lang="en-US" sz="30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Not by bread alone</a:t>
            </a:r>
            <a:endParaRPr lang="en-US" sz="3000" b="1" i="1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Joy for the Heart</a:t>
            </a:r>
            <a:endParaRPr lang="en-US" sz="3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0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</a:t>
            </a:r>
            <a:r>
              <a:rPr lang="en-US" sz="30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r>
              <a:rPr lang="en-US" sz="30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:11 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way is joyous, not drudgery</a:t>
            </a:r>
            <a:endParaRPr lang="en-US" sz="3000" b="1" i="1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0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</a:t>
            </a:r>
            <a:r>
              <a:rPr lang="en-US" sz="30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8:5-8 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 Christians saw joy in living by gospel</a:t>
            </a:r>
            <a:endParaRPr lang="en-US" sz="3000" b="1" i="1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0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</a:t>
            </a:r>
            <a:r>
              <a:rPr lang="en-US" sz="30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en-US" sz="30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:10-11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30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 </a:t>
            </a:r>
            <a:r>
              <a:rPr lang="en-US" sz="30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17:13-21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30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 </a:t>
            </a:r>
            <a:r>
              <a:rPr lang="en-US" sz="30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1 John 1:1-4</a:t>
            </a:r>
            <a:endParaRPr lang="en-US" sz="3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Adoption for the Redeemed</a:t>
            </a:r>
            <a:endParaRPr lang="en-US" sz="3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0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</a:t>
            </a:r>
            <a:r>
              <a:rPr lang="en-US" sz="30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1:3-7 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Adoption is found in Christ</a:t>
            </a:r>
            <a:endParaRPr lang="en-US" sz="3000" b="1" i="1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0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</a:t>
            </a:r>
            <a:r>
              <a:rPr lang="en-US" sz="30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</a:t>
            </a:r>
            <a:r>
              <a:rPr lang="en-US" sz="30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30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:4-7  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Gospel made possible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true children</a:t>
            </a:r>
            <a:endParaRPr lang="en-US" sz="3000" b="1" i="1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30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1:12-13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30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30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1 John 3:1-3</a:t>
            </a:r>
            <a:r>
              <a:rPr lang="en-US" sz="30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Blessed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children of God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6253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137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Provisions from God’s Word</vt:lpstr>
      <vt:lpstr>Jeremiah 15:15-17</vt:lpstr>
      <vt:lpstr>Things Provided by Word of God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of Fitness for Destruction</dc:title>
  <dc:creator>Harry</dc:creator>
  <cp:lastModifiedBy>Harry</cp:lastModifiedBy>
  <cp:revision>9</cp:revision>
  <dcterms:created xsi:type="dcterms:W3CDTF">2014-10-25T20:56:56Z</dcterms:created>
  <dcterms:modified xsi:type="dcterms:W3CDTF">2014-10-26T11:54:45Z</dcterms:modified>
</cp:coreProperties>
</file>