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3" d="100"/>
          <a:sy n="83" d="100"/>
        </p:scale>
        <p:origin x="-183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11/7/14</a:t>
            </a:fld>
            <a:endParaRPr lang="en-US"/>
          </a:p>
        </p:txBody>
      </p:sp>
      <p:sp>
        <p:nvSpPr>
          <p:cNvPr id="16" name="Slide Number Placeholder 15"/>
          <p:cNvSpPr>
            <a:spLocks noGrp="1"/>
          </p:cNvSpPr>
          <p:nvPr>
            <p:ph type="sldNum" sz="quarter" idx="11"/>
          </p:nvPr>
        </p:nvSpPr>
        <p:spPr/>
        <p:txBody>
          <a:bodyPr/>
          <a:lstStyle/>
          <a:p>
            <a:fld id="{D2E57653-3E58-4892-A7ED-712530ACC680}" type="slidenum">
              <a:rPr kumimoji="0" lang="en-US" smtClean="0"/>
              <a:pPr eaLnBrk="1" latinLnBrk="0" hangingPunct="1"/>
              <a:t>‹#›</a:t>
            </a:fld>
            <a:endParaRPr kumimoji="0" lang="en-US"/>
          </a:p>
        </p:txBody>
      </p:sp>
      <p:sp>
        <p:nvSpPr>
          <p:cNvPr id="17" name="Footer Placeholder 16"/>
          <p:cNvSpPr>
            <a:spLocks noGrp="1"/>
          </p:cNvSpPr>
          <p:nvPr>
            <p:ph type="ftr" sz="quarter" idx="12"/>
          </p:nvPr>
        </p:nvSpPr>
        <p:spPr/>
        <p:txBody>
          <a:bodyPr/>
          <a:lstStyle/>
          <a:p>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11/7/14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11/7/14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pPr eaLnBrk="1" latinLnBrk="0" hangingPunct="1"/>
            <a:fld id="{B41ABA4E-CD72-497B-97AA-7213B3980F60}" type="datetimeFigureOut">
              <a:rPr lang="en-US" smtClean="0"/>
              <a:pPr eaLnBrk="1" latinLnBrk="0" hangingPunct="1"/>
              <a:t>11/7/14</a:t>
            </a:fld>
            <a:endParaRPr lang="en-US"/>
          </a:p>
        </p:txBody>
      </p:sp>
      <p:sp>
        <p:nvSpPr>
          <p:cNvPr id="15" name="Slide Number Placeholder 14"/>
          <p:cNvSpPr>
            <a:spLocks noGrp="1"/>
          </p:cNvSpPr>
          <p:nvPr>
            <p:ph type="sldNum" sz="quarter" idx="15"/>
          </p:nvPr>
        </p:nvSpPr>
        <p:spPr/>
        <p:txBody>
          <a:bodyPr/>
          <a:lstStyle>
            <a:lvl1pPr algn="ctr">
              <a:defRPr/>
            </a:lvl1pPr>
          </a:lstStyle>
          <a:p>
            <a:fld id="{D2E57653-3E58-4892-A7ED-712530ACC680}" type="slidenum">
              <a:rPr kumimoji="0" lang="en-US" smtClean="0"/>
              <a:pPr eaLnBrk="1" latinLnBrk="0" hangingPunct="1"/>
              <a:t>‹#›</a:t>
            </a:fld>
            <a:endParaRPr kumimoji="0" lang="en-US"/>
          </a:p>
        </p:txBody>
      </p:sp>
      <p:sp>
        <p:nvSpPr>
          <p:cNvPr id="16" name="Footer Placeholder 15"/>
          <p:cNvSpPr>
            <a:spLocks noGrp="1"/>
          </p:cNvSpPr>
          <p:nvPr>
            <p:ph type="ftr" sz="quarter" idx="16"/>
          </p:nvPr>
        </p:nvSpPr>
        <p:spPr/>
        <p:txBody>
          <a:bodyPr/>
          <a:lstStyle/>
          <a:p>
            <a:endParaRPr kumimoji="0"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11/7/14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11/7/14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
        <p:nvSpPr>
          <p:cNvPr id="8" name="Footer Placeholder 7"/>
          <p:cNvSpPr>
            <a:spLocks noGrp="1"/>
          </p:cNvSpPr>
          <p:nvPr>
            <p:ph type="ftr" sz="quarter" idx="11"/>
          </p:nvPr>
        </p:nvSpPr>
        <p:spPr/>
        <p:txBody>
          <a:bodyPr/>
          <a:lstStyle/>
          <a:p>
            <a:endParaRPr kumimoji="0" lang="en-US"/>
          </a:p>
        </p:txBody>
      </p:sp>
      <p:sp>
        <p:nvSpPr>
          <p:cNvPr id="7" name="Date Placeholder 6"/>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11/7/14</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11/7/14</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11/7/14</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pPr eaLnBrk="1" latinLnBrk="0" hangingPunct="1"/>
            <a:fld id="{B41ABA4E-CD72-497B-97AA-7213B3980F60}" type="datetimeFigureOut">
              <a:rPr lang="en-US" smtClean="0"/>
              <a:pPr eaLnBrk="1" latinLnBrk="0" hangingPunct="1"/>
              <a:t>11/7/14</a:t>
            </a:fld>
            <a:endParaRPr lang="en-US"/>
          </a:p>
        </p:txBody>
      </p:sp>
      <p:sp>
        <p:nvSpPr>
          <p:cNvPr id="9" name="Slide Number Placeholder 8"/>
          <p:cNvSpPr>
            <a:spLocks noGrp="1"/>
          </p:cNvSpPr>
          <p:nvPr>
            <p:ph type="sldNum" sz="quarter" idx="15"/>
          </p:nvPr>
        </p:nvSpPr>
        <p:spPr/>
        <p:txBody>
          <a:bodyPr/>
          <a:lstStyle/>
          <a:p>
            <a:fld id="{D2E57653-3E58-4892-A7ED-712530ACC680}" type="slidenum">
              <a:rPr kumimoji="0" lang="en-US" smtClean="0"/>
              <a:pPr eaLnBrk="1" latinLnBrk="0" hangingPunct="1"/>
              <a:t>‹#›</a:t>
            </a:fld>
            <a:endParaRPr kumimoji="0" lang="en-US"/>
          </a:p>
        </p:txBody>
      </p:sp>
      <p:sp>
        <p:nvSpPr>
          <p:cNvPr id="10" name="Footer Placeholder 9"/>
          <p:cNvSpPr>
            <a:spLocks noGrp="1"/>
          </p:cNvSpPr>
          <p:nvPr>
            <p:ph type="ftr" sz="quarter" idx="16"/>
          </p:nvPr>
        </p:nvSpPr>
        <p:spPr/>
        <p:txBody>
          <a:bodyPr/>
          <a:lstStyle/>
          <a:p>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Drag picture to placeholder or click icon to add</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pPr eaLnBrk="1" latinLnBrk="0" hangingPunct="1"/>
            <a:fld id="{B41ABA4E-CD72-497B-97AA-7213B3980F60}" type="datetimeFigureOut">
              <a:rPr lang="en-US" smtClean="0"/>
              <a:pPr eaLnBrk="1" latinLnBrk="0" hangingPunct="1"/>
              <a:t>11/7/14</a:t>
            </a:fld>
            <a:endParaRPr lang="en-US"/>
          </a:p>
        </p:txBody>
      </p:sp>
      <p:sp>
        <p:nvSpPr>
          <p:cNvPr id="9" name="Slide Number Placeholder 8"/>
          <p:cNvSpPr>
            <a:spLocks noGrp="1"/>
          </p:cNvSpPr>
          <p:nvPr>
            <p:ph type="sldNum" sz="quarter" idx="11"/>
          </p:nvPr>
        </p:nvSpPr>
        <p:spPr/>
        <p:txBody>
          <a:bodyPr/>
          <a:lstStyle/>
          <a:p>
            <a:fld id="{D2E57653-3E58-4892-A7ED-712530ACC680}" type="slidenum">
              <a:rPr kumimoji="0" lang="en-US" smtClean="0"/>
              <a:pPr eaLnBrk="1" latinLnBrk="0" hangingPunct="1"/>
              <a:t>‹#›</a:t>
            </a:fld>
            <a:endParaRPr kumimoji="0" lang="en-US"/>
          </a:p>
        </p:txBody>
      </p:sp>
      <p:sp>
        <p:nvSpPr>
          <p:cNvPr id="10" name="Footer Placeholder 9"/>
          <p:cNvSpPr>
            <a:spLocks noGrp="1"/>
          </p:cNvSpPr>
          <p:nvPr>
            <p:ph type="ftr" sz="quarter" idx="12"/>
          </p:nvPr>
        </p:nvSpPr>
        <p:spPr/>
        <p:txBody>
          <a:bodyPr/>
          <a:lstStyle/>
          <a:p>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pPr eaLnBrk="1" latinLnBrk="0" hangingPunct="1"/>
            <a:fld id="{B41ABA4E-CD72-497B-97AA-7213B3980F60}" type="datetimeFigureOut">
              <a:rPr lang="en-US" smtClean="0"/>
              <a:pPr eaLnBrk="1" latinLnBrk="0" hangingPunct="1"/>
              <a:t>11/7/14</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kumimoji="0"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D2E57653-3E58-4892-A7ED-712530ACC680}" type="slidenum">
              <a:rPr kumimoji="0" lang="en-US" smtClean="0"/>
              <a:pPr eaLnBrk="1" latinLnBrk="0" hangingPunct="1"/>
              <a:t>‹#›</a:t>
            </a:fld>
            <a:endParaRPr kumimoji="0"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endParaRPr lang="en-US" dirty="0"/>
          </a:p>
        </p:txBody>
      </p:sp>
      <p:sp>
        <p:nvSpPr>
          <p:cNvPr id="3" name="Title 2"/>
          <p:cNvSpPr>
            <a:spLocks noGrp="1"/>
          </p:cNvSpPr>
          <p:nvPr>
            <p:ph type="ctrTitle"/>
          </p:nvPr>
        </p:nvSpPr>
        <p:spPr/>
        <p:txBody>
          <a:bodyPr/>
          <a:lstStyle/>
          <a:p>
            <a:r>
              <a:rPr lang="en-US" dirty="0" smtClean="0"/>
              <a:t>What Do We Focus On?</a:t>
            </a:r>
            <a:endParaRPr lang="en-US" dirty="0"/>
          </a:p>
        </p:txBody>
      </p:sp>
    </p:spTree>
    <p:extLst>
      <p:ext uri="{BB962C8B-B14F-4D97-AF65-F5344CB8AC3E}">
        <p14:creationId xmlns:p14="http://schemas.microsoft.com/office/powerpoint/2010/main" val="48064314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a:t>
            </a:r>
            <a:r>
              <a:rPr lang="en-US" dirty="0" smtClean="0">
                <a:solidFill>
                  <a:srgbClr val="0000FF"/>
                </a:solidFill>
              </a:rPr>
              <a:t>16</a:t>
            </a:r>
            <a:r>
              <a:rPr lang="en-US" dirty="0" smtClean="0"/>
              <a:t> Therefore we do not lose heart.  Even though our outward man is perishing, yet the inward man is being renewed day by day.  </a:t>
            </a:r>
          </a:p>
          <a:p>
            <a:pPr marL="0" indent="0">
              <a:buNone/>
            </a:pPr>
            <a:r>
              <a:rPr lang="en-US" dirty="0" smtClean="0">
                <a:solidFill>
                  <a:srgbClr val="0000FF"/>
                </a:solidFill>
              </a:rPr>
              <a:t>17</a:t>
            </a:r>
            <a:r>
              <a:rPr lang="en-US" dirty="0" smtClean="0"/>
              <a:t> For our light affliction, which is but for a moment, is working for us a far more exceeding and eternal weight of glory, </a:t>
            </a:r>
          </a:p>
          <a:p>
            <a:pPr marL="0" indent="0">
              <a:buNone/>
            </a:pPr>
            <a:r>
              <a:rPr lang="en-US" dirty="0" smtClean="0">
                <a:solidFill>
                  <a:srgbClr val="0000FF"/>
                </a:solidFill>
              </a:rPr>
              <a:t>18</a:t>
            </a:r>
            <a:r>
              <a:rPr lang="en-US" dirty="0" smtClean="0"/>
              <a:t>  while we do not look at the things which are seen, but at the things which are not seen.  For the things which are seen are temporary, but the things which are not seen are eternal”</a:t>
            </a:r>
            <a:endParaRPr lang="en-US" dirty="0"/>
          </a:p>
        </p:txBody>
      </p:sp>
      <p:sp>
        <p:nvSpPr>
          <p:cNvPr id="3" name="Title 2"/>
          <p:cNvSpPr>
            <a:spLocks noGrp="1"/>
          </p:cNvSpPr>
          <p:nvPr>
            <p:ph type="title"/>
          </p:nvPr>
        </p:nvSpPr>
        <p:spPr/>
        <p:txBody>
          <a:bodyPr/>
          <a:lstStyle/>
          <a:p>
            <a:r>
              <a:rPr lang="en-US" dirty="0" smtClean="0">
                <a:solidFill>
                  <a:srgbClr val="0000FF"/>
                </a:solidFill>
              </a:rPr>
              <a:t>2 Corinthians 4:16-18</a:t>
            </a:r>
            <a:endParaRPr lang="en-US" dirty="0">
              <a:solidFill>
                <a:srgbClr val="0000FF"/>
              </a:solidFill>
            </a:endParaRPr>
          </a:p>
        </p:txBody>
      </p:sp>
    </p:spTree>
    <p:extLst>
      <p:ext uri="{BB962C8B-B14F-4D97-AF65-F5344CB8AC3E}">
        <p14:creationId xmlns:p14="http://schemas.microsoft.com/office/powerpoint/2010/main" val="16427457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Earthly </a:t>
            </a:r>
            <a:r>
              <a:rPr lang="en-US" dirty="0" smtClean="0"/>
              <a:t>Works - </a:t>
            </a:r>
            <a:r>
              <a:rPr lang="en-US" dirty="0">
                <a:solidFill>
                  <a:srgbClr val="0000FF"/>
                </a:solidFill>
              </a:rPr>
              <a:t>Ecclesiastes 2:4-11; </a:t>
            </a:r>
            <a:r>
              <a:rPr lang="en-US" dirty="0" smtClean="0">
                <a:solidFill>
                  <a:srgbClr val="0000FF"/>
                </a:solidFill>
              </a:rPr>
              <a:t> 2</a:t>
            </a:r>
            <a:r>
              <a:rPr lang="en-US" dirty="0">
                <a:solidFill>
                  <a:srgbClr val="0000FF"/>
                </a:solidFill>
              </a:rPr>
              <a:t>:18-</a:t>
            </a:r>
            <a:r>
              <a:rPr lang="en-US" dirty="0" smtClean="0">
                <a:solidFill>
                  <a:srgbClr val="0000FF"/>
                </a:solidFill>
              </a:rPr>
              <a:t>23</a:t>
            </a:r>
            <a:r>
              <a:rPr lang="en-US" dirty="0" smtClean="0"/>
              <a:t> </a:t>
            </a:r>
            <a:endParaRPr lang="en-US" dirty="0"/>
          </a:p>
          <a:p>
            <a:r>
              <a:rPr lang="en-US" dirty="0"/>
              <a:t>Earthly </a:t>
            </a:r>
            <a:r>
              <a:rPr lang="en-US" dirty="0" smtClean="0"/>
              <a:t>Riches - </a:t>
            </a:r>
            <a:r>
              <a:rPr lang="en-US" dirty="0">
                <a:solidFill>
                  <a:srgbClr val="0000FF"/>
                </a:solidFill>
              </a:rPr>
              <a:t>Ecclesiastes 5:13-15; </a:t>
            </a:r>
            <a:r>
              <a:rPr lang="en-US" dirty="0" smtClean="0">
                <a:solidFill>
                  <a:srgbClr val="0000FF"/>
                </a:solidFill>
              </a:rPr>
              <a:t> </a:t>
            </a:r>
            <a:r>
              <a:rPr lang="en-US" dirty="0" smtClean="0">
                <a:solidFill>
                  <a:srgbClr val="0000FF"/>
                </a:solidFill>
              </a:rPr>
              <a:t>4</a:t>
            </a:r>
            <a:r>
              <a:rPr lang="en-US" dirty="0" smtClean="0">
                <a:solidFill>
                  <a:srgbClr val="0000FF"/>
                </a:solidFill>
              </a:rPr>
              <a:t>:13-14 </a:t>
            </a:r>
            <a:endParaRPr lang="en-US" dirty="0">
              <a:solidFill>
                <a:srgbClr val="0000FF"/>
              </a:solidFill>
            </a:endParaRPr>
          </a:p>
          <a:p>
            <a:r>
              <a:rPr lang="en-US" dirty="0" smtClean="0"/>
              <a:t>Outward Beauty - </a:t>
            </a:r>
            <a:r>
              <a:rPr lang="en-US" dirty="0">
                <a:solidFill>
                  <a:srgbClr val="0000FF"/>
                </a:solidFill>
              </a:rPr>
              <a:t>Psalm 49:13-14; </a:t>
            </a:r>
            <a:r>
              <a:rPr lang="en-US" dirty="0" smtClean="0">
                <a:solidFill>
                  <a:srgbClr val="0000FF"/>
                </a:solidFill>
              </a:rPr>
              <a:t> Proverbs </a:t>
            </a:r>
            <a:r>
              <a:rPr lang="en-US" dirty="0">
                <a:solidFill>
                  <a:srgbClr val="0000FF"/>
                </a:solidFill>
              </a:rPr>
              <a:t>31:30 </a:t>
            </a:r>
          </a:p>
          <a:p>
            <a:r>
              <a:rPr lang="en-US" dirty="0" smtClean="0"/>
              <a:t>Physical Strength - </a:t>
            </a:r>
            <a:r>
              <a:rPr lang="en-US" dirty="0">
                <a:solidFill>
                  <a:srgbClr val="0000FF"/>
                </a:solidFill>
              </a:rPr>
              <a:t>Isaiah 40:30-</a:t>
            </a:r>
            <a:r>
              <a:rPr lang="en-US" dirty="0" smtClean="0">
                <a:solidFill>
                  <a:srgbClr val="0000FF"/>
                </a:solidFill>
              </a:rPr>
              <a:t>31;  1 Timothy 4:8</a:t>
            </a:r>
            <a:endParaRPr lang="en-US" dirty="0">
              <a:solidFill>
                <a:srgbClr val="0000FF"/>
              </a:solidFill>
            </a:endParaRPr>
          </a:p>
          <a:p>
            <a:r>
              <a:rPr lang="en-US" dirty="0" smtClean="0"/>
              <a:t>Physical Body </a:t>
            </a:r>
            <a:r>
              <a:rPr lang="en-US" dirty="0" smtClean="0"/>
              <a:t>– </a:t>
            </a:r>
            <a:r>
              <a:rPr lang="en-US" dirty="0" smtClean="0">
                <a:solidFill>
                  <a:srgbClr val="0000FF"/>
                </a:solidFill>
              </a:rPr>
              <a:t>2 </a:t>
            </a:r>
            <a:r>
              <a:rPr lang="en-US" dirty="0">
                <a:solidFill>
                  <a:srgbClr val="0000FF"/>
                </a:solidFill>
              </a:rPr>
              <a:t>Corinthians 4:16-18; </a:t>
            </a:r>
            <a:r>
              <a:rPr lang="en-US" dirty="0" smtClean="0">
                <a:solidFill>
                  <a:srgbClr val="0000FF"/>
                </a:solidFill>
              </a:rPr>
              <a:t> Psalm </a:t>
            </a:r>
            <a:r>
              <a:rPr lang="en-US" dirty="0">
                <a:solidFill>
                  <a:srgbClr val="0000FF"/>
                </a:solidFill>
              </a:rPr>
              <a:t>90:10-</a:t>
            </a:r>
            <a:r>
              <a:rPr lang="en-US" dirty="0" smtClean="0">
                <a:solidFill>
                  <a:srgbClr val="0000FF"/>
                </a:solidFill>
              </a:rPr>
              <a:t>12  </a:t>
            </a:r>
          </a:p>
          <a:p>
            <a:r>
              <a:rPr lang="en-US" dirty="0" smtClean="0"/>
              <a:t>Trials/Persecutions – </a:t>
            </a:r>
            <a:r>
              <a:rPr lang="en-US" dirty="0" smtClean="0">
                <a:solidFill>
                  <a:srgbClr val="0000FF"/>
                </a:solidFill>
              </a:rPr>
              <a:t>2 Corinthians 4:17; James 1:2-4 </a:t>
            </a:r>
            <a:endParaRPr lang="en-US" dirty="0" smtClean="0">
              <a:solidFill>
                <a:srgbClr val="0000FF"/>
              </a:solidFill>
            </a:endParaRPr>
          </a:p>
          <a:p>
            <a:r>
              <a:rPr lang="en-US" dirty="0" smtClean="0"/>
              <a:t>Earthly </a:t>
            </a:r>
            <a:r>
              <a:rPr lang="en-US" dirty="0" smtClean="0"/>
              <a:t>Kingdoms - </a:t>
            </a:r>
            <a:r>
              <a:rPr lang="en-US" dirty="0">
                <a:solidFill>
                  <a:srgbClr val="0000FF"/>
                </a:solidFill>
              </a:rPr>
              <a:t>Isaiah 40:15-</a:t>
            </a:r>
            <a:r>
              <a:rPr lang="en-US" dirty="0" smtClean="0">
                <a:solidFill>
                  <a:srgbClr val="0000FF"/>
                </a:solidFill>
              </a:rPr>
              <a:t>17;  Daniel 2:44</a:t>
            </a:r>
            <a:endParaRPr lang="en-US" dirty="0">
              <a:solidFill>
                <a:srgbClr val="0000FF"/>
              </a:solidFill>
            </a:endParaRPr>
          </a:p>
          <a:p>
            <a:r>
              <a:rPr lang="en-US" dirty="0"/>
              <a:t>The Earth </a:t>
            </a:r>
            <a:r>
              <a:rPr lang="en-US" dirty="0" smtClean="0"/>
              <a:t>Itself - </a:t>
            </a:r>
            <a:r>
              <a:rPr lang="en-US" dirty="0">
                <a:solidFill>
                  <a:srgbClr val="0000FF"/>
                </a:solidFill>
              </a:rPr>
              <a:t>I John 2:15-</a:t>
            </a:r>
            <a:r>
              <a:rPr lang="en-US" dirty="0" smtClean="0">
                <a:solidFill>
                  <a:srgbClr val="0000FF"/>
                </a:solidFill>
              </a:rPr>
              <a:t>17;  2 </a:t>
            </a:r>
            <a:r>
              <a:rPr lang="en-US" dirty="0">
                <a:solidFill>
                  <a:srgbClr val="0000FF"/>
                </a:solidFill>
              </a:rPr>
              <a:t>Peter 3:</a:t>
            </a:r>
            <a:r>
              <a:rPr lang="en-US" dirty="0" smtClean="0">
                <a:solidFill>
                  <a:srgbClr val="0000FF"/>
                </a:solidFill>
              </a:rPr>
              <a:t>10-13</a:t>
            </a:r>
            <a:endParaRPr lang="en-US" dirty="0">
              <a:solidFill>
                <a:srgbClr val="0000FF"/>
              </a:solidFill>
            </a:endParaRPr>
          </a:p>
          <a:p>
            <a:pPr marL="0" indent="0">
              <a:buNone/>
            </a:pPr>
            <a:endParaRPr lang="en-US" dirty="0"/>
          </a:p>
          <a:p>
            <a:pPr marL="0" indent="0">
              <a:buNone/>
            </a:pPr>
            <a:endParaRPr lang="en-US" dirty="0"/>
          </a:p>
        </p:txBody>
      </p:sp>
      <p:sp>
        <p:nvSpPr>
          <p:cNvPr id="3" name="Title 2"/>
          <p:cNvSpPr>
            <a:spLocks noGrp="1"/>
          </p:cNvSpPr>
          <p:nvPr>
            <p:ph type="title"/>
          </p:nvPr>
        </p:nvSpPr>
        <p:spPr/>
        <p:txBody>
          <a:bodyPr/>
          <a:lstStyle/>
          <a:p>
            <a:r>
              <a:rPr lang="en-US" dirty="0" smtClean="0"/>
              <a:t>Things That Will Pass Away</a:t>
            </a:r>
            <a:endParaRPr lang="en-US" dirty="0"/>
          </a:p>
        </p:txBody>
      </p:sp>
    </p:spTree>
    <p:extLst>
      <p:ext uri="{BB962C8B-B14F-4D97-AF65-F5344CB8AC3E}">
        <p14:creationId xmlns:p14="http://schemas.microsoft.com/office/powerpoint/2010/main" val="4161114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Word of God – </a:t>
            </a:r>
            <a:r>
              <a:rPr lang="en-US" dirty="0" smtClean="0">
                <a:solidFill>
                  <a:srgbClr val="0000FF"/>
                </a:solidFill>
              </a:rPr>
              <a:t>1 Peter 1:24-25;  Matthew 24:35</a:t>
            </a:r>
            <a:endParaRPr lang="en-US" dirty="0" smtClean="0"/>
          </a:p>
          <a:p>
            <a:r>
              <a:rPr lang="en-US" dirty="0" smtClean="0"/>
              <a:t>Soul – </a:t>
            </a:r>
            <a:r>
              <a:rPr lang="en-US" dirty="0" smtClean="0">
                <a:solidFill>
                  <a:srgbClr val="0000FF"/>
                </a:solidFill>
              </a:rPr>
              <a:t>1 </a:t>
            </a:r>
            <a:r>
              <a:rPr lang="en-US" dirty="0">
                <a:solidFill>
                  <a:srgbClr val="0000FF"/>
                </a:solidFill>
              </a:rPr>
              <a:t>Corinthians 15:51-54; </a:t>
            </a:r>
            <a:r>
              <a:rPr lang="en-US" dirty="0" smtClean="0">
                <a:solidFill>
                  <a:srgbClr val="0000FF"/>
                </a:solidFill>
              </a:rPr>
              <a:t> 2 </a:t>
            </a:r>
            <a:r>
              <a:rPr lang="en-US" dirty="0">
                <a:solidFill>
                  <a:srgbClr val="0000FF"/>
                </a:solidFill>
              </a:rPr>
              <a:t>Corinthians 5:1-2 </a:t>
            </a:r>
            <a:endParaRPr lang="en-US" dirty="0" smtClean="0">
              <a:solidFill>
                <a:srgbClr val="0000FF"/>
              </a:solidFill>
            </a:endParaRPr>
          </a:p>
          <a:p>
            <a:r>
              <a:rPr lang="en-US" dirty="0" smtClean="0"/>
              <a:t>Heaven </a:t>
            </a:r>
            <a:r>
              <a:rPr lang="en-US" dirty="0"/>
              <a:t>– </a:t>
            </a:r>
            <a:r>
              <a:rPr lang="en-US" dirty="0">
                <a:solidFill>
                  <a:srgbClr val="0000FF"/>
                </a:solidFill>
              </a:rPr>
              <a:t>1 Peter 1:3-4; </a:t>
            </a:r>
            <a:r>
              <a:rPr lang="en-US" dirty="0" smtClean="0">
                <a:solidFill>
                  <a:srgbClr val="0000FF"/>
                </a:solidFill>
              </a:rPr>
              <a:t> </a:t>
            </a:r>
            <a:r>
              <a:rPr lang="en-US" dirty="0" smtClean="0">
                <a:solidFill>
                  <a:srgbClr val="0000FF"/>
                </a:solidFill>
              </a:rPr>
              <a:t>Matthew </a:t>
            </a:r>
            <a:r>
              <a:rPr lang="en-US" dirty="0">
                <a:solidFill>
                  <a:srgbClr val="0000FF"/>
                </a:solidFill>
              </a:rPr>
              <a:t>25:31-46</a:t>
            </a:r>
          </a:p>
          <a:p>
            <a:r>
              <a:rPr lang="en-US" dirty="0"/>
              <a:t>Hell – </a:t>
            </a:r>
            <a:r>
              <a:rPr lang="en-US" dirty="0">
                <a:solidFill>
                  <a:srgbClr val="0000FF"/>
                </a:solidFill>
              </a:rPr>
              <a:t>Revelation 20:</a:t>
            </a:r>
            <a:r>
              <a:rPr lang="en-US" dirty="0" smtClean="0">
                <a:solidFill>
                  <a:srgbClr val="0000FF"/>
                </a:solidFill>
              </a:rPr>
              <a:t>10;  21</a:t>
            </a:r>
            <a:r>
              <a:rPr lang="en-US" dirty="0">
                <a:solidFill>
                  <a:srgbClr val="0000FF"/>
                </a:solidFill>
              </a:rPr>
              <a:t>:8</a:t>
            </a:r>
            <a:r>
              <a:rPr lang="en-US" dirty="0" smtClean="0">
                <a:solidFill>
                  <a:srgbClr val="0000FF"/>
                </a:solidFill>
              </a:rPr>
              <a:t>;  </a:t>
            </a:r>
            <a:r>
              <a:rPr lang="en-US" dirty="0">
                <a:solidFill>
                  <a:srgbClr val="0000FF"/>
                </a:solidFill>
              </a:rPr>
              <a:t>Matthew 18:8-9; </a:t>
            </a:r>
            <a:r>
              <a:rPr lang="en-US" dirty="0" smtClean="0">
                <a:solidFill>
                  <a:srgbClr val="0000FF"/>
                </a:solidFill>
              </a:rPr>
              <a:t>             2 </a:t>
            </a:r>
            <a:r>
              <a:rPr lang="en-US" dirty="0">
                <a:solidFill>
                  <a:srgbClr val="0000FF"/>
                </a:solidFill>
              </a:rPr>
              <a:t>Thessalonians 1:8-</a:t>
            </a:r>
            <a:r>
              <a:rPr lang="en-US" dirty="0" smtClean="0">
                <a:solidFill>
                  <a:srgbClr val="0000FF"/>
                </a:solidFill>
              </a:rPr>
              <a:t>9 </a:t>
            </a:r>
            <a:endParaRPr lang="en-US" dirty="0">
              <a:solidFill>
                <a:srgbClr val="0000FF"/>
              </a:solidFill>
            </a:endParaRPr>
          </a:p>
        </p:txBody>
      </p:sp>
      <p:sp>
        <p:nvSpPr>
          <p:cNvPr id="3" name="Title 2"/>
          <p:cNvSpPr>
            <a:spLocks noGrp="1"/>
          </p:cNvSpPr>
          <p:nvPr>
            <p:ph type="title"/>
          </p:nvPr>
        </p:nvSpPr>
        <p:spPr/>
        <p:txBody>
          <a:bodyPr/>
          <a:lstStyle/>
          <a:p>
            <a:r>
              <a:rPr lang="en-US" dirty="0" smtClean="0"/>
              <a:t>Things That Will </a:t>
            </a:r>
            <a:r>
              <a:rPr lang="en-US" dirty="0" smtClean="0">
                <a:solidFill>
                  <a:srgbClr val="0000FF"/>
                </a:solidFill>
              </a:rPr>
              <a:t>Not</a:t>
            </a:r>
            <a:r>
              <a:rPr lang="en-US" dirty="0" smtClean="0"/>
              <a:t> Pass Away</a:t>
            </a:r>
            <a:endParaRPr lang="en-US" dirty="0"/>
          </a:p>
        </p:txBody>
      </p:sp>
    </p:spTree>
    <p:extLst>
      <p:ext uri="{BB962C8B-B14F-4D97-AF65-F5344CB8AC3E}">
        <p14:creationId xmlns:p14="http://schemas.microsoft.com/office/powerpoint/2010/main" val="44947016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670081131"/>
              </p:ext>
            </p:extLst>
          </p:nvPr>
        </p:nvGraphicFramePr>
        <p:xfrm>
          <a:off x="457200" y="1524000"/>
          <a:ext cx="8229600" cy="333756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dirty="0" smtClean="0"/>
                        <a:t>Passing</a:t>
                      </a:r>
                      <a:r>
                        <a:rPr lang="en-US" baseline="0" dirty="0" smtClean="0"/>
                        <a:t> Away</a:t>
                      </a:r>
                      <a:endParaRPr lang="en-US" dirty="0"/>
                    </a:p>
                  </a:txBody>
                  <a:tcPr/>
                </a:tc>
                <a:tc>
                  <a:txBody>
                    <a:bodyPr/>
                    <a:lstStyle/>
                    <a:p>
                      <a:r>
                        <a:rPr lang="en-US" dirty="0" smtClean="0"/>
                        <a:t>Eternal </a:t>
                      </a:r>
                      <a:endParaRPr lang="en-US" dirty="0"/>
                    </a:p>
                  </a:txBody>
                  <a:tcPr/>
                </a:tc>
              </a:tr>
              <a:tr h="370840">
                <a:tc>
                  <a:txBody>
                    <a:bodyPr/>
                    <a:lstStyle/>
                    <a:p>
                      <a:r>
                        <a:rPr lang="en-US" dirty="0" smtClean="0"/>
                        <a:t>Earthly</a:t>
                      </a:r>
                      <a:r>
                        <a:rPr lang="en-US" baseline="0" dirty="0" smtClean="0"/>
                        <a:t> Works</a:t>
                      </a:r>
                      <a:endParaRPr lang="en-US" dirty="0"/>
                    </a:p>
                  </a:txBody>
                  <a:tcPr/>
                </a:tc>
                <a:tc>
                  <a:txBody>
                    <a:bodyPr/>
                    <a:lstStyle/>
                    <a:p>
                      <a:r>
                        <a:rPr lang="en-US" dirty="0" smtClean="0"/>
                        <a:t>Word of God</a:t>
                      </a:r>
                      <a:endParaRPr lang="en-US" dirty="0"/>
                    </a:p>
                  </a:txBody>
                  <a:tcPr/>
                </a:tc>
              </a:tr>
              <a:tr h="370840">
                <a:tc>
                  <a:txBody>
                    <a:bodyPr/>
                    <a:lstStyle/>
                    <a:p>
                      <a:r>
                        <a:rPr lang="en-US" dirty="0" smtClean="0"/>
                        <a:t>Earthly Riches</a:t>
                      </a:r>
                      <a:endParaRPr lang="en-US" dirty="0"/>
                    </a:p>
                  </a:txBody>
                  <a:tcPr/>
                </a:tc>
                <a:tc>
                  <a:txBody>
                    <a:bodyPr/>
                    <a:lstStyle/>
                    <a:p>
                      <a:r>
                        <a:rPr lang="en-US" dirty="0" smtClean="0"/>
                        <a:t>Soul</a:t>
                      </a:r>
                      <a:endParaRPr lang="en-US" dirty="0"/>
                    </a:p>
                  </a:txBody>
                  <a:tcPr/>
                </a:tc>
              </a:tr>
              <a:tr h="370840">
                <a:tc>
                  <a:txBody>
                    <a:bodyPr/>
                    <a:lstStyle/>
                    <a:p>
                      <a:r>
                        <a:rPr lang="en-US" baseline="0" dirty="0" smtClean="0"/>
                        <a:t>Outward Beauty</a:t>
                      </a:r>
                      <a:endParaRPr lang="en-US" dirty="0"/>
                    </a:p>
                  </a:txBody>
                  <a:tcPr/>
                </a:tc>
                <a:tc>
                  <a:txBody>
                    <a:bodyPr/>
                    <a:lstStyle/>
                    <a:p>
                      <a:r>
                        <a:rPr lang="en-US" dirty="0" smtClean="0"/>
                        <a:t>Heaven</a:t>
                      </a:r>
                      <a:endParaRPr lang="en-US" dirty="0"/>
                    </a:p>
                  </a:txBody>
                  <a:tcPr/>
                </a:tc>
              </a:tr>
              <a:tr h="370840">
                <a:tc>
                  <a:txBody>
                    <a:bodyPr/>
                    <a:lstStyle/>
                    <a:p>
                      <a:r>
                        <a:rPr lang="en-US" dirty="0" smtClean="0"/>
                        <a:t>Physical Strength</a:t>
                      </a:r>
                      <a:endParaRPr lang="en-US" dirty="0"/>
                    </a:p>
                  </a:txBody>
                  <a:tcPr/>
                </a:tc>
                <a:tc>
                  <a:txBody>
                    <a:bodyPr/>
                    <a:lstStyle/>
                    <a:p>
                      <a:r>
                        <a:rPr lang="en-US" dirty="0" smtClean="0"/>
                        <a:t>Hell</a:t>
                      </a:r>
                      <a:endParaRPr lang="en-US" dirty="0"/>
                    </a:p>
                  </a:txBody>
                  <a:tcPr/>
                </a:tc>
              </a:tr>
              <a:tr h="370840">
                <a:tc>
                  <a:txBody>
                    <a:bodyPr/>
                    <a:lstStyle/>
                    <a:p>
                      <a:r>
                        <a:rPr lang="en-US" dirty="0" smtClean="0"/>
                        <a:t>Physical Body</a:t>
                      </a:r>
                      <a:endParaRPr lang="en-US" dirty="0"/>
                    </a:p>
                  </a:txBody>
                  <a:tcPr/>
                </a:tc>
                <a:tc>
                  <a:txBody>
                    <a:bodyPr/>
                    <a:lstStyle/>
                    <a:p>
                      <a:endParaRPr lang="en-US" dirty="0"/>
                    </a:p>
                  </a:txBody>
                  <a:tcPr/>
                </a:tc>
              </a:tr>
              <a:tr h="370840">
                <a:tc>
                  <a:txBody>
                    <a:bodyPr/>
                    <a:lstStyle/>
                    <a:p>
                      <a:r>
                        <a:rPr lang="en-US" dirty="0" smtClean="0"/>
                        <a:t>Physical </a:t>
                      </a:r>
                      <a:r>
                        <a:rPr lang="en-US" dirty="0" smtClean="0"/>
                        <a:t>Kingdom</a:t>
                      </a:r>
                      <a:endParaRPr lang="en-US" dirty="0"/>
                    </a:p>
                  </a:txBody>
                  <a:tcPr/>
                </a:tc>
                <a:tc>
                  <a:txBody>
                    <a:bodyPr/>
                    <a:lstStyle/>
                    <a:p>
                      <a:endParaRPr lang="en-US" dirty="0"/>
                    </a:p>
                  </a:txBody>
                  <a:tcPr/>
                </a:tc>
              </a:tr>
              <a:tr h="370840">
                <a:tc>
                  <a:txBody>
                    <a:bodyPr/>
                    <a:lstStyle/>
                    <a:p>
                      <a:r>
                        <a:rPr lang="en-US" dirty="0" smtClean="0"/>
                        <a:t>Physical Earth</a:t>
                      </a:r>
                      <a:endParaRPr lang="en-US" dirty="0"/>
                    </a:p>
                  </a:txBody>
                  <a:tcPr/>
                </a:tc>
                <a:tc>
                  <a:txBody>
                    <a:bodyPr/>
                    <a:lstStyle/>
                    <a:p>
                      <a:endParaRPr lang="en-US" dirty="0"/>
                    </a:p>
                  </a:txBody>
                  <a:tcPr/>
                </a:tc>
              </a:tr>
              <a:tr h="370840">
                <a:tc>
                  <a:txBody>
                    <a:bodyPr/>
                    <a:lstStyle/>
                    <a:p>
                      <a:r>
                        <a:rPr lang="en-US" dirty="0" smtClean="0"/>
                        <a:t>Trials/Persecutions</a:t>
                      </a:r>
                      <a:endParaRPr lang="en-US" dirty="0"/>
                    </a:p>
                  </a:txBody>
                  <a:tcPr/>
                </a:tc>
                <a:tc>
                  <a:txBody>
                    <a:bodyPr/>
                    <a:lstStyle/>
                    <a:p>
                      <a:endParaRPr lang="en-US" dirty="0"/>
                    </a:p>
                  </a:txBody>
                  <a:tcPr/>
                </a:tc>
              </a:tr>
            </a:tbl>
          </a:graphicData>
        </a:graphic>
      </p:graphicFrame>
      <p:sp>
        <p:nvSpPr>
          <p:cNvPr id="3" name="Title 2"/>
          <p:cNvSpPr>
            <a:spLocks noGrp="1"/>
          </p:cNvSpPr>
          <p:nvPr>
            <p:ph type="title"/>
          </p:nvPr>
        </p:nvSpPr>
        <p:spPr/>
        <p:txBody>
          <a:bodyPr>
            <a:normAutofit/>
          </a:bodyPr>
          <a:lstStyle/>
          <a:p>
            <a:r>
              <a:rPr lang="en-US" dirty="0" smtClean="0"/>
              <a:t>What Do We Focus On? </a:t>
            </a:r>
            <a:endParaRPr lang="en-US" dirty="0"/>
          </a:p>
        </p:txBody>
      </p:sp>
    </p:spTree>
    <p:extLst>
      <p:ext uri="{BB962C8B-B14F-4D97-AF65-F5344CB8AC3E}">
        <p14:creationId xmlns:p14="http://schemas.microsoft.com/office/powerpoint/2010/main" val="307792677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solidFill>
                  <a:srgbClr val="0000FF"/>
                </a:solidFill>
              </a:rPr>
              <a:t>2 Corinthians 4:16-18</a:t>
            </a:r>
          </a:p>
          <a:p>
            <a:r>
              <a:rPr lang="en-US" dirty="0">
                <a:solidFill>
                  <a:srgbClr val="0000FF"/>
                </a:solidFill>
              </a:rPr>
              <a:t>Ecclesiastes 12:13-14</a:t>
            </a:r>
          </a:p>
          <a:p>
            <a:r>
              <a:rPr lang="en-US" dirty="0">
                <a:solidFill>
                  <a:srgbClr val="0000FF"/>
                </a:solidFill>
              </a:rPr>
              <a:t>Colossians 3</a:t>
            </a:r>
            <a:r>
              <a:rPr lang="en-US" dirty="0" smtClean="0">
                <a:solidFill>
                  <a:srgbClr val="0000FF"/>
                </a:solidFill>
              </a:rPr>
              <a:t>:1-4</a:t>
            </a:r>
            <a:endParaRPr lang="en-US" dirty="0">
              <a:solidFill>
                <a:srgbClr val="0000FF"/>
              </a:solidFill>
            </a:endParaRPr>
          </a:p>
          <a:p>
            <a:r>
              <a:rPr lang="en-US" dirty="0">
                <a:solidFill>
                  <a:srgbClr val="0000FF"/>
                </a:solidFill>
              </a:rPr>
              <a:t>Romans 8:4-10</a:t>
            </a:r>
          </a:p>
          <a:p>
            <a:pPr marL="0" indent="0">
              <a:buNone/>
            </a:pPr>
            <a:endParaRPr lang="en-US" dirty="0"/>
          </a:p>
        </p:txBody>
      </p:sp>
      <p:sp>
        <p:nvSpPr>
          <p:cNvPr id="3" name="Title 2"/>
          <p:cNvSpPr>
            <a:spLocks noGrp="1"/>
          </p:cNvSpPr>
          <p:nvPr>
            <p:ph type="title"/>
          </p:nvPr>
        </p:nvSpPr>
        <p:spPr/>
        <p:txBody>
          <a:bodyPr/>
          <a:lstStyle/>
          <a:p>
            <a:r>
              <a:rPr lang="en-US" dirty="0" smtClean="0"/>
              <a:t>Shifting Our Focus</a:t>
            </a:r>
            <a:endParaRPr lang="en-US" dirty="0"/>
          </a:p>
        </p:txBody>
      </p:sp>
    </p:spTree>
    <p:extLst>
      <p:ext uri="{BB962C8B-B14F-4D97-AF65-F5344CB8AC3E}">
        <p14:creationId xmlns:p14="http://schemas.microsoft.com/office/powerpoint/2010/main" val="183998158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rgbClr val="0000FF"/>
                </a:solidFill>
              </a:rPr>
              <a:t>Matthew 7:13-14;  7:21-23</a:t>
            </a:r>
          </a:p>
          <a:p>
            <a:r>
              <a:rPr lang="en-US" dirty="0" smtClean="0">
                <a:solidFill>
                  <a:srgbClr val="0000FF"/>
                </a:solidFill>
              </a:rPr>
              <a:t>Matthew 25:31-46</a:t>
            </a:r>
          </a:p>
          <a:p>
            <a:pPr marL="0" indent="0">
              <a:buNone/>
            </a:pPr>
            <a:endParaRPr lang="en-US" dirty="0"/>
          </a:p>
        </p:txBody>
      </p:sp>
      <p:sp>
        <p:nvSpPr>
          <p:cNvPr id="3" name="Title 2"/>
          <p:cNvSpPr>
            <a:spLocks noGrp="1"/>
          </p:cNvSpPr>
          <p:nvPr>
            <p:ph type="title"/>
          </p:nvPr>
        </p:nvSpPr>
        <p:spPr/>
        <p:txBody>
          <a:bodyPr>
            <a:normAutofit/>
          </a:bodyPr>
          <a:lstStyle/>
          <a:p>
            <a:r>
              <a:rPr lang="en-US" dirty="0" smtClean="0"/>
              <a:t>Are We Ready For the Eternity?</a:t>
            </a:r>
            <a:endParaRPr lang="en-US" dirty="0"/>
          </a:p>
        </p:txBody>
      </p:sp>
    </p:spTree>
    <p:extLst>
      <p:ext uri="{BB962C8B-B14F-4D97-AF65-F5344CB8AC3E}">
        <p14:creationId xmlns:p14="http://schemas.microsoft.com/office/powerpoint/2010/main" val="178515408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Hear – </a:t>
            </a:r>
            <a:r>
              <a:rPr lang="en-US" dirty="0" smtClean="0">
                <a:solidFill>
                  <a:srgbClr val="0000FF"/>
                </a:solidFill>
              </a:rPr>
              <a:t>Romans 10:17</a:t>
            </a:r>
          </a:p>
          <a:p>
            <a:r>
              <a:rPr lang="en-US" dirty="0" smtClean="0"/>
              <a:t>Believe – </a:t>
            </a:r>
            <a:r>
              <a:rPr lang="en-US" dirty="0" smtClean="0">
                <a:solidFill>
                  <a:srgbClr val="0000FF"/>
                </a:solidFill>
              </a:rPr>
              <a:t>Mark 16:16</a:t>
            </a:r>
          </a:p>
          <a:p>
            <a:r>
              <a:rPr lang="en-US" dirty="0" smtClean="0"/>
              <a:t>Repent – </a:t>
            </a:r>
            <a:r>
              <a:rPr lang="en-US" dirty="0" smtClean="0">
                <a:solidFill>
                  <a:srgbClr val="0000FF"/>
                </a:solidFill>
              </a:rPr>
              <a:t>Acts 2:38</a:t>
            </a:r>
          </a:p>
          <a:p>
            <a:r>
              <a:rPr lang="en-US" dirty="0" smtClean="0"/>
              <a:t>Confess – </a:t>
            </a:r>
            <a:r>
              <a:rPr lang="en-US" dirty="0" smtClean="0">
                <a:solidFill>
                  <a:srgbClr val="0000FF"/>
                </a:solidFill>
              </a:rPr>
              <a:t>Romans 10:9</a:t>
            </a:r>
          </a:p>
          <a:p>
            <a:r>
              <a:rPr lang="en-US" dirty="0" smtClean="0"/>
              <a:t>Be Baptized – </a:t>
            </a:r>
            <a:r>
              <a:rPr lang="en-US" dirty="0" smtClean="0">
                <a:solidFill>
                  <a:srgbClr val="0000FF"/>
                </a:solidFill>
              </a:rPr>
              <a:t>1 Peter 3:21</a:t>
            </a:r>
          </a:p>
          <a:p>
            <a:r>
              <a:rPr lang="en-US" dirty="0" smtClean="0"/>
              <a:t>Be Faithful Until Death – </a:t>
            </a:r>
            <a:r>
              <a:rPr lang="en-US" dirty="0" smtClean="0">
                <a:solidFill>
                  <a:srgbClr val="0000FF"/>
                </a:solidFill>
              </a:rPr>
              <a:t>Revelation 2:10</a:t>
            </a:r>
            <a:endParaRPr lang="en-US" dirty="0">
              <a:solidFill>
                <a:srgbClr val="0000FF"/>
              </a:solidFill>
            </a:endParaRPr>
          </a:p>
        </p:txBody>
      </p:sp>
      <p:sp>
        <p:nvSpPr>
          <p:cNvPr id="3" name="Title 2"/>
          <p:cNvSpPr>
            <a:spLocks noGrp="1"/>
          </p:cNvSpPr>
          <p:nvPr>
            <p:ph type="title"/>
          </p:nvPr>
        </p:nvSpPr>
        <p:spPr/>
        <p:txBody>
          <a:bodyPr/>
          <a:lstStyle/>
          <a:p>
            <a:r>
              <a:rPr lang="en-US" dirty="0" smtClean="0"/>
              <a:t>What Can I Do Now?</a:t>
            </a:r>
            <a:endParaRPr lang="en-US" dirty="0"/>
          </a:p>
        </p:txBody>
      </p:sp>
    </p:spTree>
    <p:extLst>
      <p:ext uri="{BB962C8B-B14F-4D97-AF65-F5344CB8AC3E}">
        <p14:creationId xmlns:p14="http://schemas.microsoft.com/office/powerpoint/2010/main" val="2488737120"/>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Paper.thmx</Template>
  <TotalTime>3617</TotalTime>
  <Words>451</Words>
  <Application>Microsoft Macintosh PowerPoint</Application>
  <PresentationFormat>On-screen Show (4:3)</PresentationFormat>
  <Paragraphs>49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Paper</vt:lpstr>
      <vt:lpstr>What Do We Focus On?</vt:lpstr>
      <vt:lpstr>2 Corinthians 4:16-18</vt:lpstr>
      <vt:lpstr>Things That Will Pass Away</vt:lpstr>
      <vt:lpstr>Things That Will Not Pass Away</vt:lpstr>
      <vt:lpstr>What Do We Focus On? </vt:lpstr>
      <vt:lpstr>Shifting Our Focus</vt:lpstr>
      <vt:lpstr>Are We Ready For the Eternity?</vt:lpstr>
      <vt:lpstr>What Can I Do Now?</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Things That Pass Away</dc:title>
  <dc:creator>Jordan Finley</dc:creator>
  <cp:lastModifiedBy>Jordan Finley</cp:lastModifiedBy>
  <cp:revision>16</cp:revision>
  <dcterms:created xsi:type="dcterms:W3CDTF">2014-11-06T15:50:00Z</dcterms:created>
  <dcterms:modified xsi:type="dcterms:W3CDTF">2014-11-09T12:45:02Z</dcterms:modified>
</cp:coreProperties>
</file>