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61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CD9A20-534E-41DA-B6D6-676E51C9F78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216A17-514A-40FA-A124-5CB388DB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2" y="2667000"/>
            <a:ext cx="8610600" cy="2301240"/>
          </a:xfrm>
        </p:spPr>
        <p:txBody>
          <a:bodyPr>
            <a:normAutofit/>
          </a:bodyPr>
          <a:lstStyle/>
          <a:p>
            <a:pPr algn="l"/>
            <a:r>
              <a:rPr lang="en-US" sz="5400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CFFCC"/>
                </a:solidFill>
                <a:effectLst/>
              </a:rPr>
              <a:t>“Don’t Kill the Messenger”</a:t>
            </a:r>
            <a:endParaRPr lang="en-US" sz="5400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CFFCC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US" sz="4400" i="1" u="sng" dirty="0" smtClean="0"/>
              <a:t>What </a:t>
            </a:r>
            <a:r>
              <a:rPr lang="en-US" sz="4400" i="1" u="sng" dirty="0" smtClean="0"/>
              <a:t>does history show us</a:t>
            </a:r>
            <a:r>
              <a:rPr lang="en-US" sz="4400" i="1" u="sng" dirty="0" smtClean="0"/>
              <a:t>?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4800" u="sng" dirty="0" smtClean="0"/>
              <a:t>Ahab to Elijah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rgbClr val="CCFFCC"/>
                </a:solidFill>
              </a:rPr>
              <a:t>1 Kings 18:17-18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4800" u="sng" dirty="0" smtClean="0"/>
              <a:t>Herod to John the Baptizer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rgbClr val="CCFFCC"/>
                </a:solidFill>
              </a:rPr>
              <a:t>Mark 6-18:28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4800" u="sng" dirty="0" smtClean="0"/>
              <a:t>Pharisees to John and Jesus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rgbClr val="CCFFCC"/>
                </a:solidFill>
              </a:rPr>
              <a:t>Matt 11:18-19</a:t>
            </a:r>
            <a:endParaRPr lang="en-US" sz="4000" i="1" dirty="0">
              <a:solidFill>
                <a:srgbClr val="CCFFCC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4800" u="sng" dirty="0" smtClean="0"/>
              <a:t>Enemies of Faith of the Apostles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rgbClr val="CCFFCC"/>
                </a:solidFill>
              </a:rPr>
              <a:t>Acts 17:5-6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4800" u="sng" dirty="0" err="1" smtClean="0"/>
              <a:t>Tertullus</a:t>
            </a:r>
            <a:r>
              <a:rPr lang="en-US" sz="4800" u="sng" dirty="0" smtClean="0"/>
              <a:t> of Paul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rgbClr val="CCFFCC"/>
                </a:solidFill>
              </a:rPr>
              <a:t>Acts 34:5-7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4800" u="sng" dirty="0" smtClean="0"/>
              <a:t>Jews of Stephen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rgbClr val="CCFFCC"/>
                </a:solidFill>
              </a:rPr>
              <a:t>Acts 7:51-53, 57-58</a:t>
            </a:r>
          </a:p>
        </p:txBody>
      </p:sp>
    </p:spTree>
    <p:extLst>
      <p:ext uri="{BB962C8B-B14F-4D97-AF65-F5344CB8AC3E}">
        <p14:creationId xmlns:p14="http://schemas.microsoft.com/office/powerpoint/2010/main" val="407939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US" sz="4400" i="1" u="sng" dirty="0" smtClean="0"/>
              <a:t>Why are such charges made?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Because it doesn’t</a:t>
            </a:r>
            <a:r>
              <a:rPr lang="fr-FR" sz="4000" u="sng" dirty="0"/>
              <a:t> </a:t>
            </a:r>
            <a:r>
              <a:rPr lang="en-US" sz="4000" u="sng" dirty="0" smtClean="0"/>
              <a:t>scratch itching ears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srgbClr val="CCFFCC"/>
                </a:solidFill>
              </a:rPr>
              <a:t>Acts 20:27, 2 Tim. 4:2-4</a:t>
            </a:r>
            <a:endParaRPr lang="en-US" sz="3600" dirty="0" smtClean="0">
              <a:solidFill>
                <a:srgbClr val="CCFFCC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Because the accusers have lost their love for truth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srgbClr val="CCFFCC"/>
                </a:solidFill>
              </a:rPr>
              <a:t>Psa. 119:97, 2 </a:t>
            </a:r>
            <a:r>
              <a:rPr lang="en-US" sz="3600" i="1" dirty="0" err="1" smtClean="0">
                <a:solidFill>
                  <a:srgbClr val="CCFFCC"/>
                </a:solidFill>
              </a:rPr>
              <a:t>Thes</a:t>
            </a:r>
            <a:r>
              <a:rPr lang="en-US" sz="3600" i="1" dirty="0" smtClean="0">
                <a:solidFill>
                  <a:srgbClr val="CCFFCC"/>
                </a:solidFill>
              </a:rPr>
              <a:t>. 2:10-12</a:t>
            </a:r>
            <a:endParaRPr lang="en-US" sz="3600" dirty="0" smtClean="0">
              <a:solidFill>
                <a:srgbClr val="CCFFCC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Because hearts have been closed to the truth or opened to personal agendas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srgbClr val="CCFFCC"/>
                </a:solidFill>
              </a:rPr>
              <a:t>Matt. 13:15, Phil.1:15-17</a:t>
            </a:r>
            <a:endParaRPr lang="en-US" sz="3600" dirty="0" smtClean="0">
              <a:solidFill>
                <a:srgbClr val="CCFFCC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Because self has been elevated beyond measure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srgbClr val="CCFFCC"/>
                </a:solidFill>
              </a:rPr>
              <a:t>2 Tim 4:3-4, Gal. 6:13</a:t>
            </a:r>
            <a:endParaRPr lang="en-US" sz="3600" dirty="0" smtClean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8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sz="4400" i="1" u="sng" dirty="0" smtClean="0"/>
              <a:t>How do the righteous handle such charges?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Remember there is a just cause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i="1" dirty="0" smtClean="0">
                <a:solidFill>
                  <a:srgbClr val="CCFFCC"/>
                </a:solidFill>
              </a:rPr>
              <a:t>1 Sam 17:29-30, Gal 4:16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Examine ourselves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i="1" dirty="0" smtClean="0">
                <a:solidFill>
                  <a:srgbClr val="CCFFCC"/>
                </a:solidFill>
              </a:rPr>
              <a:t>2 Cor. 13:5, 2 Tim 2:15, 2 Cor. 4:2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Continue contending for the faith, not for ourselves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i="1" dirty="0" smtClean="0">
                <a:solidFill>
                  <a:srgbClr val="CCFFCC"/>
                </a:solidFill>
              </a:rPr>
              <a:t>Jude 3-4, Phil. 1:14, Acts 20:20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u="sng" dirty="0" smtClean="0"/>
              <a:t>Remember that repetition promotes learning and stability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i="1" dirty="0" smtClean="0">
                <a:solidFill>
                  <a:srgbClr val="CCFFCC"/>
                </a:solidFill>
              </a:rPr>
              <a:t>2 Pet. 1:12, Phil. 3:1</a:t>
            </a:r>
          </a:p>
        </p:txBody>
      </p:sp>
    </p:spTree>
    <p:extLst>
      <p:ext uri="{BB962C8B-B14F-4D97-AF65-F5344CB8AC3E}">
        <p14:creationId xmlns:p14="http://schemas.microsoft.com/office/powerpoint/2010/main" val="202744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</TotalTime>
  <Words>268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1_Technic</vt:lpstr>
      <vt:lpstr>“Don’t Kill the Messenger”</vt:lpstr>
      <vt:lpstr>What does history show us?</vt:lpstr>
      <vt:lpstr>Why are such charges made?</vt:lpstr>
      <vt:lpstr>How do the righteous handle such charges?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Weakness</dc:title>
  <dc:creator>Tyler Hogland</dc:creator>
  <cp:lastModifiedBy>Tyler Hogland</cp:lastModifiedBy>
  <cp:revision>53</cp:revision>
  <dcterms:created xsi:type="dcterms:W3CDTF">2010-08-21T20:29:21Z</dcterms:created>
  <dcterms:modified xsi:type="dcterms:W3CDTF">2014-11-16T15:17:16Z</dcterms:modified>
</cp:coreProperties>
</file>