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F2A15"/>
    <a:srgbClr val="815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>
        <p:scale>
          <a:sx n="75" d="100"/>
          <a:sy n="75" d="100"/>
        </p:scale>
        <p:origin x="-5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9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F2A15"/>
            </a:gs>
            <a:gs pos="100000">
              <a:srgbClr val="81562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1470025"/>
          </a:xfrm>
        </p:spPr>
        <p:txBody>
          <a:bodyPr>
            <a:noAutofit/>
          </a:bodyPr>
          <a:lstStyle/>
          <a:p>
            <a:r>
              <a:rPr lang="en-US" sz="6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Causes Failure to Judge What Is Right?</a:t>
            </a:r>
            <a:endParaRPr lang="en-US" sz="6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12:54-57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1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12:54-57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43085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He also said to the multitudes, “Whenever you see a cloud rising out of the west, immediately you say, ‘A shower is coming’; and so it is.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when 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see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the south wind blow, you say, ‘There will be hot weather’; and there is.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Hypocrites! You can discern the face of the sky and of the earth, but how 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it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you do not discern this time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why, even of yourselves, do you not judge what is right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12:54-57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43085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He also said to the multitudes, “Whenever you see a cloud rising out of the west, immediately you say, ‘A shower is coming’; and so it is.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when 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see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the south wind blow, you say, ‘There will be hot weather’; and there is.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Hypocrites! You can discern the face of the sky and of the earth, but how 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it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you do not discern this time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why, even of yourselves, do you not judge what is right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4176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for Failure to Judge What Is Right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5257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Observe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13:24-25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24:42-44, 45-51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3:8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Distractions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10:38-42</a:t>
            </a:r>
            <a:endParaRPr lang="en-US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13:22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8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Lk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. 8:14</a:t>
            </a:r>
            <a:endParaRPr lang="en-US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6:25-33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Wrong Standard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7:21-23</a:t>
            </a:r>
            <a:endParaRPr lang="en-US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12:48</a:t>
            </a:r>
            <a:endParaRPr lang="en-US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1:13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3:16-17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Col. 3:16-17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545609"/>
            <a:ext cx="44196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Consequences of Truth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9:20-23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12:42-43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</a:t>
            </a: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1:8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Phil</a:t>
            </a:r>
            <a:r>
              <a:rPr lang="en-US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. </a:t>
            </a: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3:7-10</a:t>
            </a:r>
            <a:endParaRPr lang="en-US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Prejudice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16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5:21-22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2:1-4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of Evil &amp; Error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Thess. 2:9-12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13:6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19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Gradien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Gradient1</Template>
  <TotalTime>539</TotalTime>
  <Words>105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Gradient1</vt:lpstr>
      <vt:lpstr>What Causes Failure to Judge What Is Right?</vt:lpstr>
      <vt:lpstr>Luke 12:54-57</vt:lpstr>
      <vt:lpstr>Luke 12:54-57</vt:lpstr>
      <vt:lpstr>Causes for Failure to Judge What Is Right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Causes Failure to Judge What Is Right?</dc:title>
  <dc:creator>Harry</dc:creator>
  <cp:lastModifiedBy>Harry</cp:lastModifiedBy>
  <cp:revision>7</cp:revision>
  <dcterms:created xsi:type="dcterms:W3CDTF">2014-11-30T04:20:20Z</dcterms:created>
  <dcterms:modified xsi:type="dcterms:W3CDTF">2014-11-30T13:19:40Z</dcterms:modified>
</cp:coreProperties>
</file>