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9" r:id="rId2"/>
    <p:sldId id="263"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84582C"/>
    <a:srgbClr val="996633"/>
    <a:srgbClr val="483018"/>
    <a:srgbClr val="000000"/>
    <a:srgbClr val="3E0000"/>
    <a:srgbClr val="66FFF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379" autoAdjust="0"/>
  </p:normalViewPr>
  <p:slideViewPr>
    <p:cSldViewPr>
      <p:cViewPr varScale="1">
        <p:scale>
          <a:sx n="64" d="100"/>
          <a:sy n="64" d="100"/>
        </p:scale>
        <p:origin x="-12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0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noProof="0" smtClean="0"/>
              <a:t>Click to edit Master title style</a:t>
            </a:r>
          </a:p>
        </p:txBody>
      </p:sp>
      <p:sp>
        <p:nvSpPr>
          <p:cNvPr id="410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2" name="Rectangle 12"/>
          <p:cNvSpPr>
            <a:spLocks noGrp="1" noChangeArrowheads="1"/>
          </p:cNvSpPr>
          <p:nvPr>
            <p:ph type="dt" sz="quarter" idx="10"/>
          </p:nvPr>
        </p:nvSpPr>
        <p:spPr/>
        <p:txBody>
          <a:bodyPr/>
          <a:lstStyle>
            <a:lvl1pPr>
              <a:defRPr smtClean="0"/>
            </a:lvl1pPr>
          </a:lstStyle>
          <a:p>
            <a:pPr>
              <a:defRPr/>
            </a:pPr>
            <a:endParaRPr lang="en-US"/>
          </a:p>
        </p:txBody>
      </p:sp>
      <p:sp>
        <p:nvSpPr>
          <p:cNvPr id="13" name="Rectangle 13"/>
          <p:cNvSpPr>
            <a:spLocks noGrp="1" noChangeArrowheads="1"/>
          </p:cNvSpPr>
          <p:nvPr>
            <p:ph type="ftr" sz="quarter" idx="11"/>
          </p:nvPr>
        </p:nvSpPr>
        <p:spPr/>
        <p:txBody>
          <a:bodyPr/>
          <a:lstStyle>
            <a:lvl1pPr>
              <a:defRPr smtClean="0"/>
            </a:lvl1pPr>
          </a:lstStyle>
          <a:p>
            <a:pPr>
              <a:defRPr/>
            </a:pPr>
            <a:endParaRPr lang="en-US"/>
          </a:p>
        </p:txBody>
      </p:sp>
      <p:sp>
        <p:nvSpPr>
          <p:cNvPr id="14" name="Rectangle 14"/>
          <p:cNvSpPr>
            <a:spLocks noGrp="1" noChangeArrowheads="1"/>
          </p:cNvSpPr>
          <p:nvPr>
            <p:ph type="sldNum" sz="quarter" idx="12"/>
          </p:nvPr>
        </p:nvSpPr>
        <p:spPr/>
        <p:txBody>
          <a:bodyPr/>
          <a:lstStyle>
            <a:lvl1pPr>
              <a:defRPr smtClean="0"/>
            </a:lvl1pPr>
          </a:lstStyle>
          <a:p>
            <a:pPr>
              <a:defRPr/>
            </a:pPr>
            <a:fld id="{5E1A6947-0E23-4382-AE4C-9C247403DDFB}" type="slidenum">
              <a:rPr lang="en-US"/>
              <a:pPr>
                <a:defRPr/>
              </a:pPr>
              <a:t>‹#›</a:t>
            </a:fld>
            <a:endParaRPr lang="en-US"/>
          </a:p>
        </p:txBody>
      </p:sp>
    </p:spTree>
    <p:extLst>
      <p:ext uri="{BB962C8B-B14F-4D97-AF65-F5344CB8AC3E}">
        <p14:creationId xmlns:p14="http://schemas.microsoft.com/office/powerpoint/2010/main" val="390514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9F673032-05C1-4789-AF54-1A3AD9F454F0}" type="slidenum">
              <a:rPr lang="en-US"/>
              <a:pPr>
                <a:defRPr/>
              </a:pPr>
              <a:t>‹#›</a:t>
            </a:fld>
            <a:endParaRPr lang="en-US"/>
          </a:p>
        </p:txBody>
      </p:sp>
    </p:spTree>
    <p:extLst>
      <p:ext uri="{BB962C8B-B14F-4D97-AF65-F5344CB8AC3E}">
        <p14:creationId xmlns:p14="http://schemas.microsoft.com/office/powerpoint/2010/main" val="258579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86876A0-9089-4116-8B72-A05116DC626D}" type="slidenum">
              <a:rPr lang="en-US"/>
              <a:pPr>
                <a:defRPr/>
              </a:pPr>
              <a:t>‹#›</a:t>
            </a:fld>
            <a:endParaRPr lang="en-US"/>
          </a:p>
        </p:txBody>
      </p:sp>
    </p:spTree>
    <p:extLst>
      <p:ext uri="{BB962C8B-B14F-4D97-AF65-F5344CB8AC3E}">
        <p14:creationId xmlns:p14="http://schemas.microsoft.com/office/powerpoint/2010/main" val="182650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60F1D2C-BCE4-4B89-B437-C0459CB1C72E}" type="slidenum">
              <a:rPr lang="en-US"/>
              <a:pPr>
                <a:defRPr/>
              </a:pPr>
              <a:t>‹#›</a:t>
            </a:fld>
            <a:endParaRPr lang="en-US"/>
          </a:p>
        </p:txBody>
      </p:sp>
    </p:spTree>
    <p:extLst>
      <p:ext uri="{BB962C8B-B14F-4D97-AF65-F5344CB8AC3E}">
        <p14:creationId xmlns:p14="http://schemas.microsoft.com/office/powerpoint/2010/main" val="54161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4D3EA267-73BA-4D26-B483-D884815C6609}" type="slidenum">
              <a:rPr lang="en-US"/>
              <a:pPr>
                <a:defRPr/>
              </a:pPr>
              <a:t>‹#›</a:t>
            </a:fld>
            <a:endParaRPr lang="en-US"/>
          </a:p>
        </p:txBody>
      </p:sp>
    </p:spTree>
    <p:extLst>
      <p:ext uri="{BB962C8B-B14F-4D97-AF65-F5344CB8AC3E}">
        <p14:creationId xmlns:p14="http://schemas.microsoft.com/office/powerpoint/2010/main" val="205324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4104EB85-ABD9-4A00-84F4-92F10E1AC945}" type="slidenum">
              <a:rPr lang="en-US"/>
              <a:pPr>
                <a:defRPr/>
              </a:pPr>
              <a:t>‹#›</a:t>
            </a:fld>
            <a:endParaRPr lang="en-US"/>
          </a:p>
        </p:txBody>
      </p:sp>
    </p:spTree>
    <p:extLst>
      <p:ext uri="{BB962C8B-B14F-4D97-AF65-F5344CB8AC3E}">
        <p14:creationId xmlns:p14="http://schemas.microsoft.com/office/powerpoint/2010/main" val="3901560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endParaRPr lang="en-US"/>
          </a:p>
        </p:txBody>
      </p:sp>
      <p:sp>
        <p:nvSpPr>
          <p:cNvPr id="8" name="Footer Placeholder 7"/>
          <p:cNvSpPr>
            <a:spLocks noGrp="1"/>
          </p:cNvSpPr>
          <p:nvPr>
            <p:ph type="ftr" sz="quarter" idx="11"/>
          </p:nvPr>
        </p:nvSpPr>
        <p:spPr/>
        <p:txBody>
          <a:bodyPr/>
          <a:lstStyle>
            <a:lvl1pPr>
              <a:defRPr smtClean="0"/>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7892278D-8689-4DAC-913B-EF86766E7319}" type="slidenum">
              <a:rPr lang="en-US"/>
              <a:pPr>
                <a:defRPr/>
              </a:pPr>
              <a:t>‹#›</a:t>
            </a:fld>
            <a:endParaRPr lang="en-US"/>
          </a:p>
        </p:txBody>
      </p:sp>
    </p:spTree>
    <p:extLst>
      <p:ext uri="{BB962C8B-B14F-4D97-AF65-F5344CB8AC3E}">
        <p14:creationId xmlns:p14="http://schemas.microsoft.com/office/powerpoint/2010/main" val="353560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US"/>
          </a:p>
        </p:txBody>
      </p:sp>
      <p:sp>
        <p:nvSpPr>
          <p:cNvPr id="4" name="Footer Placeholder 3"/>
          <p:cNvSpPr>
            <a:spLocks noGrp="1"/>
          </p:cNvSpPr>
          <p:nvPr>
            <p:ph type="ftr" sz="quarter" idx="11"/>
          </p:nvPr>
        </p:nvSpPr>
        <p:spPr/>
        <p:txBody>
          <a:bodyPr/>
          <a:lstStyle>
            <a:lvl1pPr>
              <a:defRPr smtClean="0"/>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B7899ECE-53B1-4098-87DD-4577110E5B7E}" type="slidenum">
              <a:rPr lang="en-US"/>
              <a:pPr>
                <a:defRPr/>
              </a:pPr>
              <a:t>‹#›</a:t>
            </a:fld>
            <a:endParaRPr lang="en-US"/>
          </a:p>
        </p:txBody>
      </p:sp>
    </p:spTree>
    <p:extLst>
      <p:ext uri="{BB962C8B-B14F-4D97-AF65-F5344CB8AC3E}">
        <p14:creationId xmlns:p14="http://schemas.microsoft.com/office/powerpoint/2010/main" val="415715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p>
        </p:txBody>
      </p:sp>
      <p:sp>
        <p:nvSpPr>
          <p:cNvPr id="3" name="Footer Placeholder 2"/>
          <p:cNvSpPr>
            <a:spLocks noGrp="1"/>
          </p:cNvSpPr>
          <p:nvPr>
            <p:ph type="ftr" sz="quarter" idx="11"/>
          </p:nvPr>
        </p:nvSpPr>
        <p:spPr/>
        <p:txBody>
          <a:bodyPr/>
          <a:lstStyle>
            <a:lvl1pPr>
              <a:defRPr smtClean="0"/>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AA7D6530-4D52-4876-B16A-BD1193C86383}" type="slidenum">
              <a:rPr lang="en-US"/>
              <a:pPr>
                <a:defRPr/>
              </a:pPr>
              <a:t>‹#›</a:t>
            </a:fld>
            <a:endParaRPr lang="en-US"/>
          </a:p>
        </p:txBody>
      </p:sp>
    </p:spTree>
    <p:extLst>
      <p:ext uri="{BB962C8B-B14F-4D97-AF65-F5344CB8AC3E}">
        <p14:creationId xmlns:p14="http://schemas.microsoft.com/office/powerpoint/2010/main" val="334637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1E12BCE4-D784-4B47-8A04-3B9A820EF90B}" type="slidenum">
              <a:rPr lang="en-US"/>
              <a:pPr>
                <a:defRPr/>
              </a:pPr>
              <a:t>‹#›</a:t>
            </a:fld>
            <a:endParaRPr lang="en-US"/>
          </a:p>
        </p:txBody>
      </p:sp>
    </p:spTree>
    <p:extLst>
      <p:ext uri="{BB962C8B-B14F-4D97-AF65-F5344CB8AC3E}">
        <p14:creationId xmlns:p14="http://schemas.microsoft.com/office/powerpoint/2010/main" val="55557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94BD53C0-7564-468C-A743-80FBB8A86ACB}" type="slidenum">
              <a:rPr lang="en-US"/>
              <a:pPr>
                <a:defRPr/>
              </a:pPr>
              <a:t>‹#›</a:t>
            </a:fld>
            <a:endParaRPr lang="en-US"/>
          </a:p>
        </p:txBody>
      </p:sp>
    </p:spTree>
    <p:extLst>
      <p:ext uri="{BB962C8B-B14F-4D97-AF65-F5344CB8AC3E}">
        <p14:creationId xmlns:p14="http://schemas.microsoft.com/office/powerpoint/2010/main" val="363420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50000">
              <a:srgbClr val="483018"/>
            </a:gs>
            <a:gs pos="100000">
              <a:srgbClr val="84582C"/>
            </a:gs>
          </a:gsLst>
          <a:lin ang="5400000" scaled="1"/>
          <a:tileRect/>
        </a:gra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3902075"/>
            <a:ext cx="3400425" cy="2949575"/>
            <a:chOff x="0" y="2458"/>
            <a:chExt cx="2142" cy="1858"/>
          </a:xfrm>
        </p:grpSpPr>
        <p:sp>
          <p:nvSpPr>
            <p:cNvPr id="3075" name="Freeform 1027"/>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76" name="Freeform 1028"/>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77" name="Freeform 1029"/>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78" name="Freeform 1030"/>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6" name="Oval 1031"/>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7" name="Oval 1032"/>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8" name="Oval 1033"/>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082" name="Rectangle 103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083" name="Rectangle 103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4" name="Rectangle 103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800000"/>
                  </a:outerShdw>
                </a:effectLst>
              </a:defRPr>
            </a:lvl1pPr>
          </a:lstStyle>
          <a:p>
            <a:pPr>
              <a:defRPr/>
            </a:pPr>
            <a:endParaRPr lang="en-US"/>
          </a:p>
        </p:txBody>
      </p:sp>
      <p:sp>
        <p:nvSpPr>
          <p:cNvPr id="3085" name="Rectangle 103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800000"/>
                  </a:outerShdw>
                </a:effectLst>
              </a:defRPr>
            </a:lvl1pPr>
          </a:lstStyle>
          <a:p>
            <a:pPr>
              <a:defRPr/>
            </a:pPr>
            <a:endParaRPr lang="en-US"/>
          </a:p>
        </p:txBody>
      </p:sp>
      <p:sp>
        <p:nvSpPr>
          <p:cNvPr id="3086" name="Rectangle 103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800000"/>
                  </a:outerShdw>
                </a:effectLst>
              </a:defRPr>
            </a:lvl1pPr>
          </a:lstStyle>
          <a:p>
            <a:pPr>
              <a:defRPr/>
            </a:pPr>
            <a:fld id="{C8E02308-4804-4BAE-BC6B-75A13C6C691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7772400" cy="2054225"/>
          </a:xfrm>
          <a:effectLst/>
        </p:spPr>
        <p:txBody>
          <a:bodyPr/>
          <a:lstStyle/>
          <a:p>
            <a:pPr eaLnBrk="1" hangingPunct="1"/>
            <a:r>
              <a:rPr lang="en-US" sz="8000" b="1" dirty="0" smtClean="0">
                <a:solidFill>
                  <a:srgbClr val="FFFF00"/>
                </a:solidFill>
                <a:effectLst/>
              </a:rPr>
              <a:t>Nobility of Character</a:t>
            </a:r>
          </a:p>
        </p:txBody>
      </p:sp>
      <p:sp>
        <p:nvSpPr>
          <p:cNvPr id="13315" name="Rectangle 3"/>
          <p:cNvSpPr>
            <a:spLocks noChangeArrowheads="1"/>
          </p:cNvSpPr>
          <p:nvPr/>
        </p:nvSpPr>
        <p:spPr bwMode="auto">
          <a:xfrm>
            <a:off x="1371600" y="26670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eaLnBrk="1" hangingPunct="1">
              <a:spcBef>
                <a:spcPct val="20000"/>
              </a:spcBef>
              <a:buClr>
                <a:schemeClr val="hlink"/>
              </a:buClr>
              <a:buSzPct val="75000"/>
              <a:buFont typeface="Wingdings" pitchFamily="2" charset="2"/>
              <a:buNone/>
            </a:pPr>
            <a:r>
              <a:rPr lang="en-US" sz="5400" b="1" i="1" dirty="0" smtClean="0"/>
              <a:t>Acts 17:11</a:t>
            </a:r>
            <a:endParaRPr lang="en-US" sz="5400" b="1" i="1" dirty="0"/>
          </a:p>
        </p:txBody>
      </p:sp>
      <p:sp>
        <p:nvSpPr>
          <p:cNvPr id="2" name="TextBox 1"/>
          <p:cNvSpPr txBox="1"/>
          <p:nvPr/>
        </p:nvSpPr>
        <p:spPr>
          <a:xfrm>
            <a:off x="381000" y="3810000"/>
            <a:ext cx="8382000" cy="2708434"/>
          </a:xfrm>
          <a:prstGeom prst="rect">
            <a:avLst/>
          </a:prstGeom>
          <a:noFill/>
        </p:spPr>
        <p:txBody>
          <a:bodyPr wrap="square" rtlCol="0">
            <a:spAutoFit/>
          </a:bodyPr>
          <a:lstStyle/>
          <a:p>
            <a:r>
              <a:rPr lang="en-US" sz="3400" b="1" baseline="30000" dirty="0"/>
              <a:t>11 </a:t>
            </a:r>
            <a:r>
              <a:rPr lang="en-US" sz="3400" dirty="0">
                <a:solidFill>
                  <a:srgbClr val="FFFF99"/>
                </a:solidFill>
              </a:rPr>
              <a:t>Now the </a:t>
            </a:r>
            <a:r>
              <a:rPr lang="en-US" sz="3400" dirty="0" err="1">
                <a:solidFill>
                  <a:srgbClr val="FFFF99"/>
                </a:solidFill>
              </a:rPr>
              <a:t>Berean</a:t>
            </a:r>
            <a:r>
              <a:rPr lang="en-US" sz="3400" dirty="0">
                <a:solidFill>
                  <a:srgbClr val="FFFF99"/>
                </a:solidFill>
              </a:rPr>
              <a:t> Jews were of more noble character than those in Thessalonica, for they received the message with great eagerness and examined the Scriptures every day to see if what Paul said was true.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
            <a:ext cx="9144000" cy="685799"/>
          </a:xfrm>
          <a:effectLst/>
        </p:spPr>
        <p:txBody>
          <a:bodyPr/>
          <a:lstStyle/>
          <a:p>
            <a:pPr eaLnBrk="1" hangingPunct="1"/>
            <a:r>
              <a:rPr lang="en-US" sz="4000" b="1" dirty="0" smtClean="0">
                <a:solidFill>
                  <a:srgbClr val="FFFF00"/>
                </a:solidFill>
                <a:effectLst/>
              </a:rPr>
              <a:t>How Is Nobility of Character Seen?</a:t>
            </a:r>
          </a:p>
        </p:txBody>
      </p:sp>
      <p:sp>
        <p:nvSpPr>
          <p:cNvPr id="11267" name="Rectangle 3"/>
          <p:cNvSpPr>
            <a:spLocks noGrp="1" noChangeArrowheads="1"/>
          </p:cNvSpPr>
          <p:nvPr>
            <p:ph type="body" idx="1"/>
          </p:nvPr>
        </p:nvSpPr>
        <p:spPr>
          <a:xfrm>
            <a:off x="152400" y="685800"/>
            <a:ext cx="8991600" cy="6172200"/>
          </a:xfrm>
        </p:spPr>
        <p:txBody>
          <a:bodyPr/>
          <a:lstStyle/>
          <a:p>
            <a:pPr eaLnBrk="1" hangingPunct="1">
              <a:lnSpc>
                <a:spcPct val="81000"/>
              </a:lnSpc>
              <a:spcBef>
                <a:spcPts val="0"/>
              </a:spcBef>
              <a:spcAft>
                <a:spcPts val="400"/>
              </a:spcAft>
              <a:buClr>
                <a:schemeClr val="tx2"/>
              </a:buClr>
            </a:pPr>
            <a:r>
              <a:rPr lang="en-US" sz="2900" b="1" dirty="0" smtClean="0">
                <a:solidFill>
                  <a:srgbClr val="00FF00"/>
                </a:solidFill>
                <a:effectLst/>
              </a:rPr>
              <a:t>Receiving the Word (Eager </a:t>
            </a:r>
            <a:r>
              <a:rPr lang="en-US" sz="2900" b="1" dirty="0">
                <a:solidFill>
                  <a:srgbClr val="00FF00"/>
                </a:solidFill>
                <a:effectLst/>
              </a:rPr>
              <a:t>M</a:t>
            </a:r>
            <a:r>
              <a:rPr lang="en-US" sz="2900" b="1" dirty="0" smtClean="0">
                <a:solidFill>
                  <a:srgbClr val="00FF00"/>
                </a:solidFill>
                <a:effectLst/>
              </a:rPr>
              <a:t>ind)</a:t>
            </a:r>
            <a:endParaRPr lang="en-US" sz="2900" dirty="0" smtClean="0">
              <a:solidFill>
                <a:srgbClr val="00FF00"/>
              </a:solidFill>
              <a:effectLst/>
            </a:endParaRP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Luke 8:15</a:t>
            </a:r>
            <a:r>
              <a:rPr lang="en-US" sz="2600" dirty="0" smtClean="0">
                <a:effectLst/>
              </a:rPr>
              <a:t>	Good and honest heart ready to hear</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1 Thessalonians 2:13</a:t>
            </a:r>
            <a:r>
              <a:rPr lang="en-US" sz="2600" dirty="0" smtClean="0">
                <a:effectLst/>
              </a:rPr>
              <a:t>  Received as word of God</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Acts 10:33</a:t>
            </a:r>
            <a:r>
              <a:rPr lang="en-US" sz="2600" dirty="0" smtClean="0">
                <a:effectLst/>
              </a:rPr>
              <a:t>	All assembled to hear all commanded</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Acts 2:41f</a:t>
            </a:r>
            <a:r>
              <a:rPr lang="en-US" sz="2600" dirty="0" smtClean="0">
                <a:effectLst/>
              </a:rPr>
              <a:t>	“Those that gladly received the word…”</a:t>
            </a:r>
          </a:p>
          <a:p>
            <a:pPr eaLnBrk="1" hangingPunct="1">
              <a:lnSpc>
                <a:spcPct val="81000"/>
              </a:lnSpc>
              <a:spcBef>
                <a:spcPts val="0"/>
              </a:spcBef>
              <a:spcAft>
                <a:spcPts val="400"/>
              </a:spcAft>
              <a:buClr>
                <a:schemeClr val="tx2"/>
              </a:buClr>
            </a:pPr>
            <a:r>
              <a:rPr lang="en-US" sz="2900" b="1" dirty="0" smtClean="0">
                <a:solidFill>
                  <a:srgbClr val="00FF00"/>
                </a:solidFill>
                <a:effectLst/>
              </a:rPr>
              <a:t>Examining the Scripture (Right Source)</a:t>
            </a:r>
            <a:endParaRPr lang="en-US" sz="2900" dirty="0" smtClean="0">
              <a:solidFill>
                <a:srgbClr val="00FF00"/>
              </a:solidFill>
              <a:effectLst/>
            </a:endParaRP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2 Thessalonians 2:13-15 </a:t>
            </a:r>
            <a:r>
              <a:rPr lang="en-US" sz="2600" dirty="0" smtClean="0">
                <a:effectLst/>
              </a:rPr>
              <a:t>Spirit sanctifies by Word</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John 5:39</a:t>
            </a:r>
            <a:r>
              <a:rPr lang="en-US" sz="2600" dirty="0" smtClean="0">
                <a:effectLst/>
              </a:rPr>
              <a:t>	Search the Scriptures – testify of Christ</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Romans 1:16-17</a:t>
            </a:r>
            <a:r>
              <a:rPr lang="en-US" sz="2600" dirty="0" smtClean="0">
                <a:effectLst/>
              </a:rPr>
              <a:t>  God’s power to save (</a:t>
            </a:r>
            <a:r>
              <a:rPr lang="en-US" sz="2600" b="1" i="1" dirty="0" smtClean="0">
                <a:solidFill>
                  <a:srgbClr val="FFFF99"/>
                </a:solidFill>
                <a:effectLst/>
              </a:rPr>
              <a:t>1 Pet. 1:22-25</a:t>
            </a:r>
            <a:r>
              <a:rPr lang="en-US" sz="2600" dirty="0" smtClean="0">
                <a:effectLst/>
              </a:rPr>
              <a:t>)</a:t>
            </a:r>
          </a:p>
          <a:p>
            <a:pPr eaLnBrk="1" hangingPunct="1">
              <a:lnSpc>
                <a:spcPct val="81000"/>
              </a:lnSpc>
              <a:spcBef>
                <a:spcPts val="0"/>
              </a:spcBef>
              <a:spcAft>
                <a:spcPts val="400"/>
              </a:spcAft>
              <a:buClr>
                <a:schemeClr val="tx2"/>
              </a:buClr>
            </a:pPr>
            <a:r>
              <a:rPr lang="en-US" sz="2900" b="1" dirty="0" smtClean="0">
                <a:solidFill>
                  <a:srgbClr val="00FF00"/>
                </a:solidFill>
                <a:effectLst/>
              </a:rPr>
              <a:t>Examining Daily (Right Frequency)</a:t>
            </a:r>
            <a:endParaRPr lang="en-US" sz="2900" dirty="0">
              <a:solidFill>
                <a:srgbClr val="00FF00"/>
              </a:solidFill>
              <a:effectLst/>
            </a:endParaRP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Psalm 1:2</a:t>
            </a:r>
            <a:r>
              <a:rPr lang="en-US" sz="2600" dirty="0">
                <a:effectLst/>
              </a:rPr>
              <a:t>	</a:t>
            </a:r>
            <a:r>
              <a:rPr lang="en-US" sz="2600" dirty="0" smtClean="0">
                <a:effectLst/>
              </a:rPr>
              <a:t>Meditate in word day &amp; night (</a:t>
            </a:r>
            <a:r>
              <a:rPr lang="en-US" sz="2600" b="1" i="1" dirty="0" smtClean="0">
                <a:solidFill>
                  <a:srgbClr val="FFFF99"/>
                </a:solidFill>
                <a:effectLst/>
              </a:rPr>
              <a:t>Neh. 8:18</a:t>
            </a:r>
            <a:r>
              <a:rPr lang="en-US" sz="2600" dirty="0" smtClean="0">
                <a:effectLst/>
              </a:rPr>
              <a:t>)</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Luke 9:23</a:t>
            </a:r>
            <a:r>
              <a:rPr lang="en-US" sz="2600" dirty="0" smtClean="0">
                <a:effectLst/>
              </a:rPr>
              <a:t>	Take up cross daily and follow Christ</a:t>
            </a:r>
            <a:endParaRPr lang="en-US" sz="2600" dirty="0">
              <a:effectLst/>
            </a:endParaRPr>
          </a:p>
          <a:p>
            <a:pPr eaLnBrk="1" hangingPunct="1">
              <a:lnSpc>
                <a:spcPct val="81000"/>
              </a:lnSpc>
              <a:spcBef>
                <a:spcPts val="0"/>
              </a:spcBef>
              <a:spcAft>
                <a:spcPts val="400"/>
              </a:spcAft>
              <a:buClr>
                <a:schemeClr val="tx2"/>
              </a:buClr>
            </a:pPr>
            <a:r>
              <a:rPr lang="en-US" sz="2900" b="1" dirty="0" smtClean="0">
                <a:solidFill>
                  <a:srgbClr val="00FF00"/>
                </a:solidFill>
                <a:effectLst/>
              </a:rPr>
              <a:t>Seeking What Is True (Right Goal)</a:t>
            </a:r>
            <a:endParaRPr lang="en-US" sz="2900" dirty="0">
              <a:solidFill>
                <a:srgbClr val="00FF00"/>
              </a:solidFill>
              <a:effectLst/>
            </a:endParaRP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Proverbs 23:23</a:t>
            </a:r>
            <a:r>
              <a:rPr lang="en-US" sz="2600" dirty="0" smtClean="0">
                <a:effectLst/>
              </a:rPr>
              <a:t>  But truth and sell it not</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John 8:31-32</a:t>
            </a:r>
            <a:r>
              <a:rPr lang="en-US" sz="2600" dirty="0" smtClean="0">
                <a:effectLst/>
              </a:rPr>
              <a:t>	Abide in word = Know truth &amp; be free</a:t>
            </a:r>
          </a:p>
          <a:p>
            <a:pPr lvl="1" eaLnBrk="1" hangingPunct="1">
              <a:lnSpc>
                <a:spcPct val="81000"/>
              </a:lnSpc>
              <a:spcBef>
                <a:spcPts val="0"/>
              </a:spcBef>
              <a:spcAft>
                <a:spcPts val="400"/>
              </a:spcAft>
              <a:buClr>
                <a:srgbClr val="66FFFF"/>
              </a:buClr>
              <a:buFont typeface="Wingdings" pitchFamily="2" charset="2"/>
              <a:buChar char="w"/>
            </a:pPr>
            <a:r>
              <a:rPr lang="en-US" sz="2600" b="1" dirty="0" smtClean="0">
                <a:solidFill>
                  <a:srgbClr val="FFFF99"/>
                </a:solidFill>
                <a:effectLst/>
              </a:rPr>
              <a:t>2 Timothy 2:15</a:t>
            </a:r>
            <a:r>
              <a:rPr lang="en-US" sz="2600" dirty="0" smtClean="0">
                <a:effectLst/>
              </a:rPr>
              <a:t>  Give diligence to rightly divide truth</a:t>
            </a:r>
            <a:endParaRPr lang="en-US" sz="2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126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12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 calcmode="lin" valueType="num">
                                      <p:cBhvr>
                                        <p:cTn id="15" dur="500" fill="hold"/>
                                        <p:tgtEl>
                                          <p:spTgt spid="1126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126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126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p:cTn id="23" dur="500" fill="hold"/>
                                        <p:tgtEl>
                                          <p:spTgt spid="1126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126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126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p:cTn id="31" dur="500" fill="hold"/>
                                        <p:tgtEl>
                                          <p:spTgt spid="11267">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1267">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126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1267">
                                            <p:txEl>
                                              <p:pRg st="4" end="4"/>
                                            </p:txEl>
                                          </p:spTgt>
                                        </p:tgtEl>
                                        <p:attrNameLst>
                                          <p:attrName>style.visibility</p:attrName>
                                        </p:attrNameLst>
                                      </p:cBhvr>
                                      <p:to>
                                        <p:strVal val="visible"/>
                                      </p:to>
                                    </p:set>
                                    <p:anim calcmode="lin" valueType="num">
                                      <p:cBhvr>
                                        <p:cTn id="39" dur="500" fill="hold"/>
                                        <p:tgtEl>
                                          <p:spTgt spid="1126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126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126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1267">
                                            <p:txEl>
                                              <p:pRg st="5" end="5"/>
                                            </p:txEl>
                                          </p:spTgt>
                                        </p:tgtEl>
                                        <p:attrNameLst>
                                          <p:attrName>style.visibility</p:attrName>
                                        </p:attrNameLst>
                                      </p:cBhvr>
                                      <p:to>
                                        <p:strVal val="visible"/>
                                      </p:to>
                                    </p:set>
                                    <p:anim calcmode="lin" valueType="num">
                                      <p:cBhvr>
                                        <p:cTn id="47" dur="500" fill="hold"/>
                                        <p:tgtEl>
                                          <p:spTgt spid="11267">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1267">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1267">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1267">
                                            <p:txEl>
                                              <p:pRg st="6" end="6"/>
                                            </p:txEl>
                                          </p:spTgt>
                                        </p:tgtEl>
                                        <p:attrNameLst>
                                          <p:attrName>style.visibility</p:attrName>
                                        </p:attrNameLst>
                                      </p:cBhvr>
                                      <p:to>
                                        <p:strVal val="visible"/>
                                      </p:to>
                                    </p:set>
                                    <p:anim calcmode="lin" valueType="num">
                                      <p:cBhvr>
                                        <p:cTn id="55" dur="500" fill="hold"/>
                                        <p:tgtEl>
                                          <p:spTgt spid="11267">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1267">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1267">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126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11267">
                                            <p:txEl>
                                              <p:pRg st="7" end="7"/>
                                            </p:txEl>
                                          </p:spTgt>
                                        </p:tgtEl>
                                        <p:attrNameLst>
                                          <p:attrName>style.visibility</p:attrName>
                                        </p:attrNameLst>
                                      </p:cBhvr>
                                      <p:to>
                                        <p:strVal val="visible"/>
                                      </p:to>
                                    </p:set>
                                    <p:anim calcmode="lin" valueType="num">
                                      <p:cBhvr>
                                        <p:cTn id="63" dur="500" fill="hold"/>
                                        <p:tgtEl>
                                          <p:spTgt spid="11267">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11267">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11267">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11267">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11267">
                                            <p:txEl>
                                              <p:pRg st="8" end="8"/>
                                            </p:txEl>
                                          </p:spTgt>
                                        </p:tgtEl>
                                        <p:attrNameLst>
                                          <p:attrName>style.visibility</p:attrName>
                                        </p:attrNameLst>
                                      </p:cBhvr>
                                      <p:to>
                                        <p:strVal val="visible"/>
                                      </p:to>
                                    </p:set>
                                    <p:anim calcmode="lin" valueType="num">
                                      <p:cBhvr>
                                        <p:cTn id="71" dur="500" fill="hold"/>
                                        <p:tgtEl>
                                          <p:spTgt spid="11267">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11267">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11267">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11267">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11267">
                                            <p:txEl>
                                              <p:pRg st="9" end="9"/>
                                            </p:txEl>
                                          </p:spTgt>
                                        </p:tgtEl>
                                        <p:attrNameLst>
                                          <p:attrName>style.visibility</p:attrName>
                                        </p:attrNameLst>
                                      </p:cBhvr>
                                      <p:to>
                                        <p:strVal val="visible"/>
                                      </p:to>
                                    </p:set>
                                    <p:anim calcmode="lin" valueType="num">
                                      <p:cBhvr>
                                        <p:cTn id="79" dur="500" fill="hold"/>
                                        <p:tgtEl>
                                          <p:spTgt spid="11267">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11267">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11267">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11267">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11267">
                                            <p:txEl>
                                              <p:pRg st="10" end="10"/>
                                            </p:txEl>
                                          </p:spTgt>
                                        </p:tgtEl>
                                        <p:attrNameLst>
                                          <p:attrName>style.visibility</p:attrName>
                                        </p:attrNameLst>
                                      </p:cBhvr>
                                      <p:to>
                                        <p:strVal val="visible"/>
                                      </p:to>
                                    </p:set>
                                    <p:anim calcmode="lin" valueType="num">
                                      <p:cBhvr>
                                        <p:cTn id="87" dur="500" fill="hold"/>
                                        <p:tgtEl>
                                          <p:spTgt spid="11267">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11267">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11267">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11267">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8" fill="hold" grpId="0" nodeType="clickEffect">
                                  <p:stCondLst>
                                    <p:cond delay="0"/>
                                  </p:stCondLst>
                                  <p:childTnLst>
                                    <p:set>
                                      <p:cBhvr>
                                        <p:cTn id="94" dur="1" fill="hold">
                                          <p:stCondLst>
                                            <p:cond delay="0"/>
                                          </p:stCondLst>
                                        </p:cTn>
                                        <p:tgtEl>
                                          <p:spTgt spid="11267">
                                            <p:txEl>
                                              <p:pRg st="11" end="11"/>
                                            </p:txEl>
                                          </p:spTgt>
                                        </p:tgtEl>
                                        <p:attrNameLst>
                                          <p:attrName>style.visibility</p:attrName>
                                        </p:attrNameLst>
                                      </p:cBhvr>
                                      <p:to>
                                        <p:strVal val="visible"/>
                                      </p:to>
                                    </p:set>
                                    <p:anim calcmode="lin" valueType="num">
                                      <p:cBhvr>
                                        <p:cTn id="95" dur="500" fill="hold"/>
                                        <p:tgtEl>
                                          <p:spTgt spid="11267">
                                            <p:txEl>
                                              <p:pRg st="11" end="11"/>
                                            </p:txEl>
                                          </p:spTgt>
                                        </p:tgtEl>
                                        <p:attrNameLst>
                                          <p:attrName>ppt_x</p:attrName>
                                        </p:attrNameLst>
                                      </p:cBhvr>
                                      <p:tavLst>
                                        <p:tav tm="0">
                                          <p:val>
                                            <p:strVal val="#ppt_x-#ppt_w/2"/>
                                          </p:val>
                                        </p:tav>
                                        <p:tav tm="100000">
                                          <p:val>
                                            <p:strVal val="#ppt_x"/>
                                          </p:val>
                                        </p:tav>
                                      </p:tavLst>
                                    </p:anim>
                                    <p:anim calcmode="lin" valueType="num">
                                      <p:cBhvr>
                                        <p:cTn id="96" dur="500" fill="hold"/>
                                        <p:tgtEl>
                                          <p:spTgt spid="11267">
                                            <p:txEl>
                                              <p:pRg st="11" end="11"/>
                                            </p:txEl>
                                          </p:spTgt>
                                        </p:tgtEl>
                                        <p:attrNameLst>
                                          <p:attrName>ppt_y</p:attrName>
                                        </p:attrNameLst>
                                      </p:cBhvr>
                                      <p:tavLst>
                                        <p:tav tm="0">
                                          <p:val>
                                            <p:strVal val="#ppt_y"/>
                                          </p:val>
                                        </p:tav>
                                        <p:tav tm="100000">
                                          <p:val>
                                            <p:strVal val="#ppt_y"/>
                                          </p:val>
                                        </p:tav>
                                      </p:tavLst>
                                    </p:anim>
                                    <p:anim calcmode="lin" valueType="num">
                                      <p:cBhvr>
                                        <p:cTn id="97" dur="500" fill="hold"/>
                                        <p:tgtEl>
                                          <p:spTgt spid="11267">
                                            <p:txEl>
                                              <p:pRg st="11" end="11"/>
                                            </p:txEl>
                                          </p:spTgt>
                                        </p:tgtEl>
                                        <p:attrNameLst>
                                          <p:attrName>ppt_w</p:attrName>
                                        </p:attrNameLst>
                                      </p:cBhvr>
                                      <p:tavLst>
                                        <p:tav tm="0">
                                          <p:val>
                                            <p:fltVal val="0"/>
                                          </p:val>
                                        </p:tav>
                                        <p:tav tm="100000">
                                          <p:val>
                                            <p:strVal val="#ppt_w"/>
                                          </p:val>
                                        </p:tav>
                                      </p:tavLst>
                                    </p:anim>
                                    <p:anim calcmode="lin" valueType="num">
                                      <p:cBhvr>
                                        <p:cTn id="98" dur="500" fill="hold"/>
                                        <p:tgtEl>
                                          <p:spTgt spid="11267">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8" fill="hold" grpId="0" nodeType="clickEffect">
                                  <p:stCondLst>
                                    <p:cond delay="0"/>
                                  </p:stCondLst>
                                  <p:childTnLst>
                                    <p:set>
                                      <p:cBhvr>
                                        <p:cTn id="102" dur="1" fill="hold">
                                          <p:stCondLst>
                                            <p:cond delay="0"/>
                                          </p:stCondLst>
                                        </p:cTn>
                                        <p:tgtEl>
                                          <p:spTgt spid="11267">
                                            <p:txEl>
                                              <p:pRg st="12" end="12"/>
                                            </p:txEl>
                                          </p:spTgt>
                                        </p:tgtEl>
                                        <p:attrNameLst>
                                          <p:attrName>style.visibility</p:attrName>
                                        </p:attrNameLst>
                                      </p:cBhvr>
                                      <p:to>
                                        <p:strVal val="visible"/>
                                      </p:to>
                                    </p:set>
                                    <p:anim calcmode="lin" valueType="num">
                                      <p:cBhvr>
                                        <p:cTn id="103" dur="500" fill="hold"/>
                                        <p:tgtEl>
                                          <p:spTgt spid="11267">
                                            <p:txEl>
                                              <p:pRg st="12" end="12"/>
                                            </p:txEl>
                                          </p:spTgt>
                                        </p:tgtEl>
                                        <p:attrNameLst>
                                          <p:attrName>ppt_x</p:attrName>
                                        </p:attrNameLst>
                                      </p:cBhvr>
                                      <p:tavLst>
                                        <p:tav tm="0">
                                          <p:val>
                                            <p:strVal val="#ppt_x-#ppt_w/2"/>
                                          </p:val>
                                        </p:tav>
                                        <p:tav tm="100000">
                                          <p:val>
                                            <p:strVal val="#ppt_x"/>
                                          </p:val>
                                        </p:tav>
                                      </p:tavLst>
                                    </p:anim>
                                    <p:anim calcmode="lin" valueType="num">
                                      <p:cBhvr>
                                        <p:cTn id="104" dur="500" fill="hold"/>
                                        <p:tgtEl>
                                          <p:spTgt spid="11267">
                                            <p:txEl>
                                              <p:pRg st="12" end="12"/>
                                            </p:txEl>
                                          </p:spTgt>
                                        </p:tgtEl>
                                        <p:attrNameLst>
                                          <p:attrName>ppt_y</p:attrName>
                                        </p:attrNameLst>
                                      </p:cBhvr>
                                      <p:tavLst>
                                        <p:tav tm="0">
                                          <p:val>
                                            <p:strVal val="#ppt_y"/>
                                          </p:val>
                                        </p:tav>
                                        <p:tav tm="100000">
                                          <p:val>
                                            <p:strVal val="#ppt_y"/>
                                          </p:val>
                                        </p:tav>
                                      </p:tavLst>
                                    </p:anim>
                                    <p:anim calcmode="lin" valueType="num">
                                      <p:cBhvr>
                                        <p:cTn id="105" dur="500" fill="hold"/>
                                        <p:tgtEl>
                                          <p:spTgt spid="11267">
                                            <p:txEl>
                                              <p:pRg st="12" end="12"/>
                                            </p:txEl>
                                          </p:spTgt>
                                        </p:tgtEl>
                                        <p:attrNameLst>
                                          <p:attrName>ppt_w</p:attrName>
                                        </p:attrNameLst>
                                      </p:cBhvr>
                                      <p:tavLst>
                                        <p:tav tm="0">
                                          <p:val>
                                            <p:fltVal val="0"/>
                                          </p:val>
                                        </p:tav>
                                        <p:tav tm="100000">
                                          <p:val>
                                            <p:strVal val="#ppt_w"/>
                                          </p:val>
                                        </p:tav>
                                      </p:tavLst>
                                    </p:anim>
                                    <p:anim calcmode="lin" valueType="num">
                                      <p:cBhvr>
                                        <p:cTn id="106" dur="500" fill="hold"/>
                                        <p:tgtEl>
                                          <p:spTgt spid="11267">
                                            <p:txEl>
                                              <p:pRg st="12" end="12"/>
                                            </p:txEl>
                                          </p:spTgt>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17" presetClass="entr" presetSubtype="8" fill="hold" grpId="0" nodeType="clickEffect">
                                  <p:stCondLst>
                                    <p:cond delay="0"/>
                                  </p:stCondLst>
                                  <p:childTnLst>
                                    <p:set>
                                      <p:cBhvr>
                                        <p:cTn id="110" dur="1" fill="hold">
                                          <p:stCondLst>
                                            <p:cond delay="0"/>
                                          </p:stCondLst>
                                        </p:cTn>
                                        <p:tgtEl>
                                          <p:spTgt spid="11267">
                                            <p:txEl>
                                              <p:pRg st="13" end="13"/>
                                            </p:txEl>
                                          </p:spTgt>
                                        </p:tgtEl>
                                        <p:attrNameLst>
                                          <p:attrName>style.visibility</p:attrName>
                                        </p:attrNameLst>
                                      </p:cBhvr>
                                      <p:to>
                                        <p:strVal val="visible"/>
                                      </p:to>
                                    </p:set>
                                    <p:anim calcmode="lin" valueType="num">
                                      <p:cBhvr>
                                        <p:cTn id="111" dur="500" fill="hold"/>
                                        <p:tgtEl>
                                          <p:spTgt spid="11267">
                                            <p:txEl>
                                              <p:pRg st="13" end="13"/>
                                            </p:txEl>
                                          </p:spTgt>
                                        </p:tgtEl>
                                        <p:attrNameLst>
                                          <p:attrName>ppt_x</p:attrName>
                                        </p:attrNameLst>
                                      </p:cBhvr>
                                      <p:tavLst>
                                        <p:tav tm="0">
                                          <p:val>
                                            <p:strVal val="#ppt_x-#ppt_w/2"/>
                                          </p:val>
                                        </p:tav>
                                        <p:tav tm="100000">
                                          <p:val>
                                            <p:strVal val="#ppt_x"/>
                                          </p:val>
                                        </p:tav>
                                      </p:tavLst>
                                    </p:anim>
                                    <p:anim calcmode="lin" valueType="num">
                                      <p:cBhvr>
                                        <p:cTn id="112" dur="500" fill="hold"/>
                                        <p:tgtEl>
                                          <p:spTgt spid="11267">
                                            <p:txEl>
                                              <p:pRg st="13" end="13"/>
                                            </p:txEl>
                                          </p:spTgt>
                                        </p:tgtEl>
                                        <p:attrNameLst>
                                          <p:attrName>ppt_y</p:attrName>
                                        </p:attrNameLst>
                                      </p:cBhvr>
                                      <p:tavLst>
                                        <p:tav tm="0">
                                          <p:val>
                                            <p:strVal val="#ppt_y"/>
                                          </p:val>
                                        </p:tav>
                                        <p:tav tm="100000">
                                          <p:val>
                                            <p:strVal val="#ppt_y"/>
                                          </p:val>
                                        </p:tav>
                                      </p:tavLst>
                                    </p:anim>
                                    <p:anim calcmode="lin" valueType="num">
                                      <p:cBhvr>
                                        <p:cTn id="113" dur="500" fill="hold"/>
                                        <p:tgtEl>
                                          <p:spTgt spid="11267">
                                            <p:txEl>
                                              <p:pRg st="13" end="13"/>
                                            </p:txEl>
                                          </p:spTgt>
                                        </p:tgtEl>
                                        <p:attrNameLst>
                                          <p:attrName>ppt_w</p:attrName>
                                        </p:attrNameLst>
                                      </p:cBhvr>
                                      <p:tavLst>
                                        <p:tav tm="0">
                                          <p:val>
                                            <p:fltVal val="0"/>
                                          </p:val>
                                        </p:tav>
                                        <p:tav tm="100000">
                                          <p:val>
                                            <p:strVal val="#ppt_w"/>
                                          </p:val>
                                        </p:tav>
                                      </p:tavLst>
                                    </p:anim>
                                    <p:anim calcmode="lin" valueType="num">
                                      <p:cBhvr>
                                        <p:cTn id="114" dur="500" fill="hold"/>
                                        <p:tgtEl>
                                          <p:spTgt spid="11267">
                                            <p:txEl>
                                              <p:pRg st="13" end="13"/>
                                            </p:txEl>
                                          </p:spTgt>
                                        </p:tgtEl>
                                        <p:attrNameLst>
                                          <p:attrName>ppt_h</p:attrName>
                                        </p:attrNameLst>
                                      </p:cBhvr>
                                      <p:tavLst>
                                        <p:tav tm="0">
                                          <p:val>
                                            <p:strVal val="#ppt_h"/>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17" presetClass="entr" presetSubtype="8" fill="hold" grpId="0" nodeType="clickEffect">
                                  <p:stCondLst>
                                    <p:cond delay="0"/>
                                  </p:stCondLst>
                                  <p:childTnLst>
                                    <p:set>
                                      <p:cBhvr>
                                        <p:cTn id="118" dur="1" fill="hold">
                                          <p:stCondLst>
                                            <p:cond delay="0"/>
                                          </p:stCondLst>
                                        </p:cTn>
                                        <p:tgtEl>
                                          <p:spTgt spid="11267">
                                            <p:txEl>
                                              <p:pRg st="14" end="14"/>
                                            </p:txEl>
                                          </p:spTgt>
                                        </p:tgtEl>
                                        <p:attrNameLst>
                                          <p:attrName>style.visibility</p:attrName>
                                        </p:attrNameLst>
                                      </p:cBhvr>
                                      <p:to>
                                        <p:strVal val="visible"/>
                                      </p:to>
                                    </p:set>
                                    <p:anim calcmode="lin" valueType="num">
                                      <p:cBhvr>
                                        <p:cTn id="119" dur="500" fill="hold"/>
                                        <p:tgtEl>
                                          <p:spTgt spid="11267">
                                            <p:txEl>
                                              <p:pRg st="14" end="14"/>
                                            </p:txEl>
                                          </p:spTgt>
                                        </p:tgtEl>
                                        <p:attrNameLst>
                                          <p:attrName>ppt_x</p:attrName>
                                        </p:attrNameLst>
                                      </p:cBhvr>
                                      <p:tavLst>
                                        <p:tav tm="0">
                                          <p:val>
                                            <p:strVal val="#ppt_x-#ppt_w/2"/>
                                          </p:val>
                                        </p:tav>
                                        <p:tav tm="100000">
                                          <p:val>
                                            <p:strVal val="#ppt_x"/>
                                          </p:val>
                                        </p:tav>
                                      </p:tavLst>
                                    </p:anim>
                                    <p:anim calcmode="lin" valueType="num">
                                      <p:cBhvr>
                                        <p:cTn id="120" dur="500" fill="hold"/>
                                        <p:tgtEl>
                                          <p:spTgt spid="11267">
                                            <p:txEl>
                                              <p:pRg st="14" end="14"/>
                                            </p:txEl>
                                          </p:spTgt>
                                        </p:tgtEl>
                                        <p:attrNameLst>
                                          <p:attrName>ppt_y</p:attrName>
                                        </p:attrNameLst>
                                      </p:cBhvr>
                                      <p:tavLst>
                                        <p:tav tm="0">
                                          <p:val>
                                            <p:strVal val="#ppt_y"/>
                                          </p:val>
                                        </p:tav>
                                        <p:tav tm="100000">
                                          <p:val>
                                            <p:strVal val="#ppt_y"/>
                                          </p:val>
                                        </p:tav>
                                      </p:tavLst>
                                    </p:anim>
                                    <p:anim calcmode="lin" valueType="num">
                                      <p:cBhvr>
                                        <p:cTn id="121" dur="500" fill="hold"/>
                                        <p:tgtEl>
                                          <p:spTgt spid="11267">
                                            <p:txEl>
                                              <p:pRg st="14" end="14"/>
                                            </p:txEl>
                                          </p:spTgt>
                                        </p:tgtEl>
                                        <p:attrNameLst>
                                          <p:attrName>ppt_w</p:attrName>
                                        </p:attrNameLst>
                                      </p:cBhvr>
                                      <p:tavLst>
                                        <p:tav tm="0">
                                          <p:val>
                                            <p:fltVal val="0"/>
                                          </p:val>
                                        </p:tav>
                                        <p:tav tm="100000">
                                          <p:val>
                                            <p:strVal val="#ppt_w"/>
                                          </p:val>
                                        </p:tav>
                                      </p:tavLst>
                                    </p:anim>
                                    <p:anim calcmode="lin" valueType="num">
                                      <p:cBhvr>
                                        <p:cTn id="122" dur="500" fill="hold"/>
                                        <p:tgtEl>
                                          <p:spTgt spid="11267">
                                            <p:txEl>
                                              <p:pRg st="14" end="14"/>
                                            </p:txEl>
                                          </p:spTgt>
                                        </p:tgtEl>
                                        <p:attrNameLst>
                                          <p:attrName>ppt_h</p:attrName>
                                        </p:attrNameLst>
                                      </p:cBhvr>
                                      <p:tavLst>
                                        <p:tav tm="0">
                                          <p:val>
                                            <p:strVal val="#ppt_h"/>
                                          </p:val>
                                        </p:tav>
                                        <p:tav tm="100000">
                                          <p:val>
                                            <p:strVal val="#ppt_h"/>
                                          </p:val>
                                        </p:tav>
                                      </p:tavLst>
                                    </p:anim>
                                  </p:childTnLst>
                                </p:cTn>
                              </p:par>
                            </p:childTnLst>
                          </p:cTn>
                        </p:par>
                      </p:childTnLst>
                    </p:cTn>
                  </p:par>
                  <p:par>
                    <p:cTn id="123" fill="hold">
                      <p:stCondLst>
                        <p:cond delay="indefinite"/>
                      </p:stCondLst>
                      <p:childTnLst>
                        <p:par>
                          <p:cTn id="124" fill="hold">
                            <p:stCondLst>
                              <p:cond delay="0"/>
                            </p:stCondLst>
                            <p:childTnLst>
                              <p:par>
                                <p:cTn id="125" presetID="17" presetClass="entr" presetSubtype="8" fill="hold" grpId="0" nodeType="clickEffect">
                                  <p:stCondLst>
                                    <p:cond delay="0"/>
                                  </p:stCondLst>
                                  <p:childTnLst>
                                    <p:set>
                                      <p:cBhvr>
                                        <p:cTn id="126" dur="1" fill="hold">
                                          <p:stCondLst>
                                            <p:cond delay="0"/>
                                          </p:stCondLst>
                                        </p:cTn>
                                        <p:tgtEl>
                                          <p:spTgt spid="11267">
                                            <p:txEl>
                                              <p:pRg st="15" end="15"/>
                                            </p:txEl>
                                          </p:spTgt>
                                        </p:tgtEl>
                                        <p:attrNameLst>
                                          <p:attrName>style.visibility</p:attrName>
                                        </p:attrNameLst>
                                      </p:cBhvr>
                                      <p:to>
                                        <p:strVal val="visible"/>
                                      </p:to>
                                    </p:set>
                                    <p:anim calcmode="lin" valueType="num">
                                      <p:cBhvr>
                                        <p:cTn id="127" dur="500" fill="hold"/>
                                        <p:tgtEl>
                                          <p:spTgt spid="11267">
                                            <p:txEl>
                                              <p:pRg st="15" end="15"/>
                                            </p:txEl>
                                          </p:spTgt>
                                        </p:tgtEl>
                                        <p:attrNameLst>
                                          <p:attrName>ppt_x</p:attrName>
                                        </p:attrNameLst>
                                      </p:cBhvr>
                                      <p:tavLst>
                                        <p:tav tm="0">
                                          <p:val>
                                            <p:strVal val="#ppt_x-#ppt_w/2"/>
                                          </p:val>
                                        </p:tav>
                                        <p:tav tm="100000">
                                          <p:val>
                                            <p:strVal val="#ppt_x"/>
                                          </p:val>
                                        </p:tav>
                                      </p:tavLst>
                                    </p:anim>
                                    <p:anim calcmode="lin" valueType="num">
                                      <p:cBhvr>
                                        <p:cTn id="128" dur="500" fill="hold"/>
                                        <p:tgtEl>
                                          <p:spTgt spid="11267">
                                            <p:txEl>
                                              <p:pRg st="15" end="15"/>
                                            </p:txEl>
                                          </p:spTgt>
                                        </p:tgtEl>
                                        <p:attrNameLst>
                                          <p:attrName>ppt_y</p:attrName>
                                        </p:attrNameLst>
                                      </p:cBhvr>
                                      <p:tavLst>
                                        <p:tav tm="0">
                                          <p:val>
                                            <p:strVal val="#ppt_y"/>
                                          </p:val>
                                        </p:tav>
                                        <p:tav tm="100000">
                                          <p:val>
                                            <p:strVal val="#ppt_y"/>
                                          </p:val>
                                        </p:tav>
                                      </p:tavLst>
                                    </p:anim>
                                    <p:anim calcmode="lin" valueType="num">
                                      <p:cBhvr>
                                        <p:cTn id="129" dur="500" fill="hold"/>
                                        <p:tgtEl>
                                          <p:spTgt spid="11267">
                                            <p:txEl>
                                              <p:pRg st="15" end="15"/>
                                            </p:txEl>
                                          </p:spTgt>
                                        </p:tgtEl>
                                        <p:attrNameLst>
                                          <p:attrName>ppt_w</p:attrName>
                                        </p:attrNameLst>
                                      </p:cBhvr>
                                      <p:tavLst>
                                        <p:tav tm="0">
                                          <p:val>
                                            <p:fltVal val="0"/>
                                          </p:val>
                                        </p:tav>
                                        <p:tav tm="100000">
                                          <p:val>
                                            <p:strVal val="#ppt_w"/>
                                          </p:val>
                                        </p:tav>
                                      </p:tavLst>
                                    </p:anim>
                                    <p:anim calcmode="lin" valueType="num">
                                      <p:cBhvr>
                                        <p:cTn id="130" dur="500" fill="hold"/>
                                        <p:tgtEl>
                                          <p:spTgt spid="11267">
                                            <p:txEl>
                                              <p:pRg st="15" end="1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3" autoUpdateAnimBg="0"/>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Designs\Orbit.pot</Template>
  <TotalTime>11870</TotalTime>
  <Words>22</Words>
  <Application>Microsoft Office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Orbit</vt:lpstr>
      <vt:lpstr>Nobility of Character</vt:lpstr>
      <vt:lpstr>How Is Nobility of Character Seen?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_Master</dc:title>
  <dc:creator>Harry Osborne</dc:creator>
  <cp:lastModifiedBy>Harry</cp:lastModifiedBy>
  <cp:revision>25</cp:revision>
  <dcterms:created xsi:type="dcterms:W3CDTF">2003-10-05T01:10:12Z</dcterms:created>
  <dcterms:modified xsi:type="dcterms:W3CDTF">2014-12-14T13:42:10Z</dcterms:modified>
</cp:coreProperties>
</file>