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61" r:id="rId2"/>
    <p:sldId id="268" r:id="rId3"/>
    <p:sldId id="265" r:id="rId4"/>
    <p:sldId id="274" r:id="rId5"/>
    <p:sldId id="269" r:id="rId6"/>
    <p:sldId id="275" r:id="rId7"/>
    <p:sldId id="270" r:id="rId8"/>
    <p:sldId id="276" r:id="rId9"/>
    <p:sldId id="271" r:id="rId10"/>
    <p:sldId id="278" r:id="rId11"/>
    <p:sldId id="279" r:id="rId12"/>
    <p:sldId id="272" r:id="rId13"/>
  </p:sldIdLst>
  <p:sldSz cx="8594725" cy="64008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FFFF66"/>
    <a:srgbClr val="FFE265"/>
    <a:srgbClr val="B2B2B2"/>
    <a:srgbClr val="FF6600"/>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4" autoAdjust="0"/>
  </p:normalViewPr>
  <p:slideViewPr>
    <p:cSldViewPr>
      <p:cViewPr varScale="1">
        <p:scale>
          <a:sx n="76" d="100"/>
          <a:sy n="76" d="100"/>
        </p:scale>
        <p:origin x="-1254" y="-96"/>
      </p:cViewPr>
      <p:guideLst>
        <p:guide orient="horz" pos="2016"/>
        <p:guide pos="2707"/>
      </p:guideLst>
    </p:cSldViewPr>
  </p:slideViewPr>
  <p:outlineViewPr>
    <p:cViewPr>
      <p:scale>
        <a:sx n="33" d="100"/>
        <a:sy n="33" d="100"/>
      </p:scale>
      <p:origin x="0" y="5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819"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821"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1CE7B9D-BB7D-4E15-AF13-F272A3CFFA82}" type="slidenum">
              <a:rPr lang="en-US"/>
              <a:pPr/>
              <a:t>‹#›</a:t>
            </a:fld>
            <a:endParaRPr lang="en-US"/>
          </a:p>
        </p:txBody>
      </p:sp>
    </p:spTree>
    <p:extLst>
      <p:ext uri="{BB962C8B-B14F-4D97-AF65-F5344CB8AC3E}">
        <p14:creationId xmlns:p14="http://schemas.microsoft.com/office/powerpoint/2010/main" val="1749390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00" name="Rectangle 4"/>
          <p:cNvSpPr>
            <a:spLocks noGrp="1" noRot="1" noChangeAspect="1" noChangeArrowheads="1" noTextEdit="1"/>
          </p:cNvSpPr>
          <p:nvPr>
            <p:ph type="sldImg" idx="2"/>
          </p:nvPr>
        </p:nvSpPr>
        <p:spPr bwMode="auto">
          <a:xfrm>
            <a:off x="1127125" y="685800"/>
            <a:ext cx="4603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97BACE9-D343-4F9A-B773-D43B5608A9AE}" type="slidenum">
              <a:rPr lang="en-US"/>
              <a:pPr/>
              <a:t>‹#›</a:t>
            </a:fld>
            <a:endParaRPr lang="en-US"/>
          </a:p>
        </p:txBody>
      </p:sp>
    </p:spTree>
    <p:extLst>
      <p:ext uri="{BB962C8B-B14F-4D97-AF65-F5344CB8AC3E}">
        <p14:creationId xmlns:p14="http://schemas.microsoft.com/office/powerpoint/2010/main" val="3420127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82" name="Group 10"/>
          <p:cNvGrpSpPr>
            <a:grpSpLocks/>
          </p:cNvGrpSpPr>
          <p:nvPr/>
        </p:nvGrpSpPr>
        <p:grpSpPr bwMode="auto">
          <a:xfrm>
            <a:off x="-973138" y="1449388"/>
            <a:ext cx="9567863" cy="4951412"/>
            <a:chOff x="-652" y="978"/>
            <a:chExt cx="6412" cy="3342"/>
          </a:xfrm>
        </p:grpSpPr>
        <p:sp>
          <p:nvSpPr>
            <p:cNvPr id="307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16025" y="711200"/>
            <a:ext cx="7305675" cy="1066800"/>
          </a:xfrm>
        </p:spPr>
        <p:txBody>
          <a:bodyPr anchor="b"/>
          <a:lstStyle>
            <a:lvl1pPr>
              <a:defRPr/>
            </a:lvl1pPr>
          </a:lstStyle>
          <a:p>
            <a:pPr lvl="0"/>
            <a:r>
              <a:rPr lang="en-US" noProof="0" smtClean="0"/>
              <a:t>Click to edit Master title style</a:t>
            </a:r>
          </a:p>
        </p:txBody>
      </p:sp>
      <p:sp>
        <p:nvSpPr>
          <p:cNvPr id="3078" name="Rectangle 6"/>
          <p:cNvSpPr>
            <a:spLocks noGrp="1" noChangeArrowheads="1"/>
          </p:cNvSpPr>
          <p:nvPr>
            <p:ph type="subTitle" sz="quarter" idx="1"/>
          </p:nvPr>
        </p:nvSpPr>
        <p:spPr>
          <a:xfrm>
            <a:off x="644525" y="3200400"/>
            <a:ext cx="6016625" cy="1635125"/>
          </a:xfrm>
        </p:spPr>
        <p:txBody>
          <a:bodyPr lIns="86283" tIns="43142" rIns="86283" bIns="43142" anchor="ctr"/>
          <a:lstStyle>
            <a:lvl1pPr marL="0" indent="0" algn="ctr">
              <a:buFont typeface="Wingdings" pitchFamily="2" charset="2"/>
              <a:buNone/>
              <a:defRPr/>
            </a:lvl1pPr>
          </a:lstStyle>
          <a:p>
            <a:pPr lvl="0"/>
            <a:r>
              <a:rPr lang="en-US" noProof="0" smtClean="0"/>
              <a:t>Click to edit Master subtitle style</a:t>
            </a:r>
          </a:p>
        </p:txBody>
      </p:sp>
      <p:sp>
        <p:nvSpPr>
          <p:cNvPr id="3079" name="Rectangle 7"/>
          <p:cNvSpPr>
            <a:spLocks noGrp="1" noChangeArrowheads="1"/>
          </p:cNvSpPr>
          <p:nvPr>
            <p:ph type="dt" sz="quarter" idx="2"/>
          </p:nvPr>
        </p:nvSpPr>
        <p:spPr/>
        <p:txBody>
          <a:bodyPr/>
          <a:lstStyle>
            <a:lvl1pPr>
              <a:defRPr/>
            </a:lvl1pPr>
          </a:lstStyle>
          <a:p>
            <a:endParaRPr lang="en-US"/>
          </a:p>
        </p:txBody>
      </p:sp>
      <p:sp>
        <p:nvSpPr>
          <p:cNvPr id="3080" name="Rectangle 8"/>
          <p:cNvSpPr>
            <a:spLocks noGrp="1" noChangeArrowheads="1"/>
          </p:cNvSpPr>
          <p:nvPr>
            <p:ph type="ftr" sz="quarter" idx="3"/>
          </p:nvPr>
        </p:nvSpPr>
        <p:spPr/>
        <p:txBody>
          <a:bodyPr/>
          <a:lstStyle>
            <a:lvl1pPr>
              <a:defRPr/>
            </a:lvl1pPr>
          </a:lstStyle>
          <a:p>
            <a:endParaRPr lang="en-US"/>
          </a:p>
        </p:txBody>
      </p:sp>
      <p:sp>
        <p:nvSpPr>
          <p:cNvPr id="3081" name="Rectangle 9"/>
          <p:cNvSpPr>
            <a:spLocks noGrp="1" noChangeArrowheads="1"/>
          </p:cNvSpPr>
          <p:nvPr>
            <p:ph type="sldNum" sz="quarter" idx="4"/>
          </p:nvPr>
        </p:nvSpPr>
        <p:spPr/>
        <p:txBody>
          <a:bodyPr/>
          <a:lstStyle>
            <a:lvl1pPr>
              <a:defRPr/>
            </a:lvl1pPr>
          </a:lstStyle>
          <a:p>
            <a:fld id="{6453D13A-DB09-4B5A-8F97-CA84A4FABB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7BBFEB-C7DF-4305-BD1D-A33D4AABAA12}" type="slidenum">
              <a:rPr lang="en-US"/>
              <a:pPr/>
              <a:t>‹#›</a:t>
            </a:fld>
            <a:endParaRPr lang="en-US"/>
          </a:p>
        </p:txBody>
      </p:sp>
    </p:spTree>
    <p:extLst>
      <p:ext uri="{BB962C8B-B14F-4D97-AF65-F5344CB8AC3E}">
        <p14:creationId xmlns:p14="http://schemas.microsoft.com/office/powerpoint/2010/main" val="218273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24575" y="568325"/>
            <a:ext cx="1825625" cy="5121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4525" y="568325"/>
            <a:ext cx="5327650" cy="5121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9F44D0-BE17-4C83-B32F-AAE6A44DCEB9}" type="slidenum">
              <a:rPr lang="en-US"/>
              <a:pPr/>
              <a:t>‹#›</a:t>
            </a:fld>
            <a:endParaRPr lang="en-US"/>
          </a:p>
        </p:txBody>
      </p:sp>
    </p:spTree>
    <p:extLst>
      <p:ext uri="{BB962C8B-B14F-4D97-AF65-F5344CB8AC3E}">
        <p14:creationId xmlns:p14="http://schemas.microsoft.com/office/powerpoint/2010/main" val="38406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87AF71-67B4-449E-A4AA-142C8ECCD289}" type="slidenum">
              <a:rPr lang="en-US"/>
              <a:pPr/>
              <a:t>‹#›</a:t>
            </a:fld>
            <a:endParaRPr lang="en-US"/>
          </a:p>
        </p:txBody>
      </p:sp>
    </p:spTree>
    <p:extLst>
      <p:ext uri="{BB962C8B-B14F-4D97-AF65-F5344CB8AC3E}">
        <p14:creationId xmlns:p14="http://schemas.microsoft.com/office/powerpoint/2010/main" val="361102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50" y="4113213"/>
            <a:ext cx="7305675" cy="12715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79450" y="2713038"/>
            <a:ext cx="7305675" cy="1400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797D60-A085-4A6A-BE13-54F29B9FF6B3}" type="slidenum">
              <a:rPr lang="en-US"/>
              <a:pPr/>
              <a:t>‹#›</a:t>
            </a:fld>
            <a:endParaRPr lang="en-US"/>
          </a:p>
        </p:txBody>
      </p:sp>
    </p:spTree>
    <p:extLst>
      <p:ext uri="{BB962C8B-B14F-4D97-AF65-F5344CB8AC3E}">
        <p14:creationId xmlns:p14="http://schemas.microsoft.com/office/powerpoint/2010/main" val="124707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4525" y="1849438"/>
            <a:ext cx="3576638" cy="384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73563" y="1849438"/>
            <a:ext cx="3576637" cy="384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778FEC-0138-4FD9-B151-3541C561326F}" type="slidenum">
              <a:rPr lang="en-US"/>
              <a:pPr/>
              <a:t>‹#›</a:t>
            </a:fld>
            <a:endParaRPr lang="en-US"/>
          </a:p>
        </p:txBody>
      </p:sp>
    </p:spTree>
    <p:extLst>
      <p:ext uri="{BB962C8B-B14F-4D97-AF65-F5344CB8AC3E}">
        <p14:creationId xmlns:p14="http://schemas.microsoft.com/office/powerpoint/2010/main" val="279589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0213" y="255588"/>
            <a:ext cx="7734300" cy="106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30213" y="1433513"/>
            <a:ext cx="3797300" cy="59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0213" y="2030413"/>
            <a:ext cx="3797300"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365625" y="1433513"/>
            <a:ext cx="3798888" cy="59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65625" y="2030413"/>
            <a:ext cx="37988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586C8-546E-40B0-8370-6650FB580E01}" type="slidenum">
              <a:rPr lang="en-US"/>
              <a:pPr/>
              <a:t>‹#›</a:t>
            </a:fld>
            <a:endParaRPr lang="en-US"/>
          </a:p>
        </p:txBody>
      </p:sp>
    </p:spTree>
    <p:extLst>
      <p:ext uri="{BB962C8B-B14F-4D97-AF65-F5344CB8AC3E}">
        <p14:creationId xmlns:p14="http://schemas.microsoft.com/office/powerpoint/2010/main" val="327675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3CD975-181C-49CA-A9BF-718DE2F90B54}" type="slidenum">
              <a:rPr lang="en-US"/>
              <a:pPr/>
              <a:t>‹#›</a:t>
            </a:fld>
            <a:endParaRPr lang="en-US"/>
          </a:p>
        </p:txBody>
      </p:sp>
    </p:spTree>
    <p:extLst>
      <p:ext uri="{BB962C8B-B14F-4D97-AF65-F5344CB8AC3E}">
        <p14:creationId xmlns:p14="http://schemas.microsoft.com/office/powerpoint/2010/main" val="336018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9C9B3B-3BA0-400E-ADE3-F2BF57AA6418}" type="slidenum">
              <a:rPr lang="en-US"/>
              <a:pPr/>
              <a:t>‹#›</a:t>
            </a:fld>
            <a:endParaRPr lang="en-US"/>
          </a:p>
        </p:txBody>
      </p:sp>
    </p:spTree>
    <p:extLst>
      <p:ext uri="{BB962C8B-B14F-4D97-AF65-F5344CB8AC3E}">
        <p14:creationId xmlns:p14="http://schemas.microsoft.com/office/powerpoint/2010/main" val="116442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3" y="255588"/>
            <a:ext cx="2827337" cy="10842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360738" y="255588"/>
            <a:ext cx="4803775" cy="54625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30213" y="1339850"/>
            <a:ext cx="2827337" cy="43783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AA6C78-5B50-4B1B-96BD-03582B03231A}" type="slidenum">
              <a:rPr lang="en-US"/>
              <a:pPr/>
              <a:t>‹#›</a:t>
            </a:fld>
            <a:endParaRPr lang="en-US"/>
          </a:p>
        </p:txBody>
      </p:sp>
    </p:spTree>
    <p:extLst>
      <p:ext uri="{BB962C8B-B14F-4D97-AF65-F5344CB8AC3E}">
        <p14:creationId xmlns:p14="http://schemas.microsoft.com/office/powerpoint/2010/main" val="123866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4338" y="4479925"/>
            <a:ext cx="5157787" cy="5302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84338" y="571500"/>
            <a:ext cx="5157787" cy="38401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84338" y="5010150"/>
            <a:ext cx="5157787" cy="750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0ACAB6-C573-4098-8A0F-C10DAB93EFB3}" type="slidenum">
              <a:rPr lang="en-US"/>
              <a:pPr/>
              <a:t>‹#›</a:t>
            </a:fld>
            <a:endParaRPr lang="en-US"/>
          </a:p>
        </p:txBody>
      </p:sp>
    </p:spTree>
    <p:extLst>
      <p:ext uri="{BB962C8B-B14F-4D97-AF65-F5344CB8AC3E}">
        <p14:creationId xmlns:p14="http://schemas.microsoft.com/office/powerpoint/2010/main" val="342540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8" name="Group 10"/>
          <p:cNvGrpSpPr>
            <a:grpSpLocks/>
          </p:cNvGrpSpPr>
          <p:nvPr/>
        </p:nvGrpSpPr>
        <p:grpSpPr bwMode="auto">
          <a:xfrm>
            <a:off x="0" y="1588"/>
            <a:ext cx="8583613" cy="63881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3" name="Rectangle 5"/>
          <p:cNvSpPr>
            <a:spLocks noGrp="1" noChangeArrowheads="1"/>
          </p:cNvSpPr>
          <p:nvPr>
            <p:ph type="title"/>
          </p:nvPr>
        </p:nvSpPr>
        <p:spPr bwMode="auto">
          <a:xfrm>
            <a:off x="644525" y="568325"/>
            <a:ext cx="7305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283" tIns="43142" rIns="86283" bIns="43142"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44525" y="5832475"/>
            <a:ext cx="17907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283" tIns="43142" rIns="86283" bIns="43142" numCol="1" anchor="ctr" anchorCtr="0" compatLnSpc="1">
            <a:prstTxWarp prst="textNoShape">
              <a:avLst/>
            </a:prstTxWarp>
          </a:bodyPr>
          <a:lstStyle>
            <a:lvl1pPr defTabSz="857250">
              <a:defRPr sz="1300"/>
            </a:lvl1pPr>
          </a:lstStyle>
          <a:p>
            <a:endParaRPr lang="en-US"/>
          </a:p>
        </p:txBody>
      </p:sp>
      <p:sp>
        <p:nvSpPr>
          <p:cNvPr id="2056" name="Rectangle 8"/>
          <p:cNvSpPr>
            <a:spLocks noGrp="1" noChangeArrowheads="1"/>
          </p:cNvSpPr>
          <p:nvPr>
            <p:ph type="ftr" sz="quarter" idx="3"/>
          </p:nvPr>
        </p:nvSpPr>
        <p:spPr bwMode="auto">
          <a:xfrm>
            <a:off x="2936875" y="5832475"/>
            <a:ext cx="27209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283" tIns="43142" rIns="86283" bIns="43142" numCol="1" anchor="ctr" anchorCtr="0" compatLnSpc="1">
            <a:prstTxWarp prst="textNoShape">
              <a:avLst/>
            </a:prstTxWarp>
          </a:bodyPr>
          <a:lstStyle>
            <a:lvl1pPr algn="ctr" defTabSz="857250">
              <a:defRPr sz="1300"/>
            </a:lvl1pPr>
          </a:lstStyle>
          <a:p>
            <a:endParaRPr lang="en-US"/>
          </a:p>
        </p:txBody>
      </p:sp>
      <p:sp>
        <p:nvSpPr>
          <p:cNvPr id="2057" name="Rectangle 9"/>
          <p:cNvSpPr>
            <a:spLocks noGrp="1" noChangeArrowheads="1"/>
          </p:cNvSpPr>
          <p:nvPr>
            <p:ph type="sldNum" sz="quarter" idx="4"/>
          </p:nvPr>
        </p:nvSpPr>
        <p:spPr bwMode="auto">
          <a:xfrm>
            <a:off x="6159500" y="5832475"/>
            <a:ext cx="17907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283" tIns="43142" rIns="86283" bIns="43142" numCol="1" anchor="ctr" anchorCtr="0" compatLnSpc="1">
            <a:prstTxWarp prst="textNoShape">
              <a:avLst/>
            </a:prstTxWarp>
          </a:bodyPr>
          <a:lstStyle>
            <a:lvl1pPr algn="r" defTabSz="857250">
              <a:defRPr sz="1300"/>
            </a:lvl1pPr>
          </a:lstStyle>
          <a:p>
            <a:fld id="{42FC0EB0-0166-4529-B629-7E91D4127778}" type="slidenum">
              <a:rPr lang="en-US"/>
              <a:pPr/>
              <a:t>‹#›</a:t>
            </a:fld>
            <a:endParaRPr lang="en-US"/>
          </a:p>
        </p:txBody>
      </p:sp>
      <p:sp>
        <p:nvSpPr>
          <p:cNvPr id="2059" name="Rectangle 11"/>
          <p:cNvSpPr>
            <a:spLocks noGrp="1" noChangeArrowheads="1"/>
          </p:cNvSpPr>
          <p:nvPr>
            <p:ph type="body" idx="1"/>
          </p:nvPr>
        </p:nvSpPr>
        <p:spPr bwMode="auto">
          <a:xfrm>
            <a:off x="644525" y="1849438"/>
            <a:ext cx="7305675" cy="384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688" tIns="42844" rIns="85688" bIns="428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857250" rtl="0" fontAlgn="base">
        <a:spcBef>
          <a:spcPct val="0"/>
        </a:spcBef>
        <a:spcAft>
          <a:spcPct val="0"/>
        </a:spcAft>
        <a:defRPr sz="4100">
          <a:solidFill>
            <a:schemeClr val="tx2"/>
          </a:solidFill>
          <a:effectLst>
            <a:outerShdw blurRad="38100" dist="38100" dir="2700000" algn="tl">
              <a:srgbClr val="000000"/>
            </a:outerShdw>
          </a:effectLst>
          <a:latin typeface="+mj-lt"/>
          <a:ea typeface="+mj-ea"/>
          <a:cs typeface="+mj-cs"/>
        </a:defRPr>
      </a:lvl1pPr>
      <a:lvl2pPr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2pPr>
      <a:lvl3pPr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3pPr>
      <a:lvl4pPr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4pPr>
      <a:lvl5pPr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5pPr>
      <a:lvl6pPr marL="457200"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6pPr>
      <a:lvl7pPr marL="914400"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7pPr>
      <a:lvl8pPr marL="1371600"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8pPr>
      <a:lvl9pPr marL="1828800" algn="ctr" defTabSz="857250" rtl="0" fontAlgn="base">
        <a:spcBef>
          <a:spcPct val="0"/>
        </a:spcBef>
        <a:spcAft>
          <a:spcPct val="0"/>
        </a:spcAft>
        <a:defRPr sz="4100">
          <a:solidFill>
            <a:schemeClr val="tx2"/>
          </a:solidFill>
          <a:effectLst>
            <a:outerShdw blurRad="38100" dist="38100" dir="2700000" algn="tl">
              <a:srgbClr val="000000"/>
            </a:outerShdw>
          </a:effectLst>
          <a:latin typeface="Arial" charset="0"/>
        </a:defRPr>
      </a:lvl9pPr>
    </p:titleStyle>
    <p:bodyStyle>
      <a:lvl1pPr marL="320675" indent="-320675" algn="l" defTabSz="857250" rtl="0" fontAlgn="base">
        <a:spcBef>
          <a:spcPct val="20000"/>
        </a:spcBef>
        <a:spcAft>
          <a:spcPct val="0"/>
        </a:spcAft>
        <a:buClr>
          <a:schemeClr val="accent2"/>
        </a:buClr>
        <a:buSzPct val="80000"/>
        <a:buFont typeface="Wingdings" pitchFamily="2" charset="2"/>
        <a:buChar char="l"/>
        <a:defRPr sz="3000">
          <a:solidFill>
            <a:schemeClr val="tx1"/>
          </a:solidFill>
          <a:latin typeface="+mn-lt"/>
          <a:ea typeface="+mn-ea"/>
          <a:cs typeface="+mn-cs"/>
        </a:defRPr>
      </a:lvl1pPr>
      <a:lvl2pPr marL="696913" indent="-268288" algn="l" defTabSz="857250" rtl="0" fontAlgn="base">
        <a:spcBef>
          <a:spcPct val="20000"/>
        </a:spcBef>
        <a:spcAft>
          <a:spcPct val="0"/>
        </a:spcAft>
        <a:buClr>
          <a:schemeClr val="tx1"/>
        </a:buClr>
        <a:buSzPct val="90000"/>
        <a:buChar char="–"/>
        <a:defRPr sz="2600">
          <a:solidFill>
            <a:schemeClr val="tx1"/>
          </a:solidFill>
          <a:latin typeface="+mn-lt"/>
        </a:defRPr>
      </a:lvl2pPr>
      <a:lvl3pPr marL="1071563" indent="-214313" algn="l" defTabSz="857250" rtl="0" fontAlgn="base">
        <a:spcBef>
          <a:spcPct val="20000"/>
        </a:spcBef>
        <a:spcAft>
          <a:spcPct val="0"/>
        </a:spcAft>
        <a:buClr>
          <a:schemeClr val="accent1"/>
        </a:buClr>
        <a:buSzPct val="60000"/>
        <a:buFont typeface="Wingdings" pitchFamily="2" charset="2"/>
        <a:buChar char="l"/>
        <a:defRPr sz="2200">
          <a:solidFill>
            <a:schemeClr val="tx1"/>
          </a:solidFill>
          <a:latin typeface="+mn-lt"/>
        </a:defRPr>
      </a:lvl3pPr>
      <a:lvl4pPr marL="1500188" indent="-214313" algn="l" defTabSz="857250" rtl="0" fontAlgn="base">
        <a:spcBef>
          <a:spcPct val="20000"/>
        </a:spcBef>
        <a:spcAft>
          <a:spcPct val="0"/>
        </a:spcAft>
        <a:buClr>
          <a:schemeClr val="tx1"/>
        </a:buClr>
        <a:buChar char="–"/>
        <a:defRPr sz="1900">
          <a:solidFill>
            <a:schemeClr val="tx1"/>
          </a:solidFill>
          <a:latin typeface="+mn-lt"/>
        </a:defRPr>
      </a:lvl4pPr>
      <a:lvl5pPr marL="1927225" indent="-212725" algn="l" defTabSz="857250" rtl="0" fontAlgn="base">
        <a:spcBef>
          <a:spcPct val="20000"/>
        </a:spcBef>
        <a:spcAft>
          <a:spcPct val="0"/>
        </a:spcAft>
        <a:buClr>
          <a:schemeClr val="accent1"/>
        </a:buClr>
        <a:buChar char="•"/>
        <a:defRPr sz="1900">
          <a:solidFill>
            <a:schemeClr val="tx1"/>
          </a:solidFill>
          <a:latin typeface="+mn-lt"/>
        </a:defRPr>
      </a:lvl5pPr>
      <a:lvl6pPr marL="2384425" indent="-212725" algn="l" defTabSz="857250" rtl="0" fontAlgn="base">
        <a:spcBef>
          <a:spcPct val="20000"/>
        </a:spcBef>
        <a:spcAft>
          <a:spcPct val="0"/>
        </a:spcAft>
        <a:buClr>
          <a:schemeClr val="accent1"/>
        </a:buClr>
        <a:buChar char="•"/>
        <a:defRPr sz="1900">
          <a:solidFill>
            <a:schemeClr val="tx1"/>
          </a:solidFill>
          <a:latin typeface="+mn-lt"/>
        </a:defRPr>
      </a:lvl6pPr>
      <a:lvl7pPr marL="2841625" indent="-212725" algn="l" defTabSz="857250" rtl="0" fontAlgn="base">
        <a:spcBef>
          <a:spcPct val="20000"/>
        </a:spcBef>
        <a:spcAft>
          <a:spcPct val="0"/>
        </a:spcAft>
        <a:buClr>
          <a:schemeClr val="accent1"/>
        </a:buClr>
        <a:buChar char="•"/>
        <a:defRPr sz="1900">
          <a:solidFill>
            <a:schemeClr val="tx1"/>
          </a:solidFill>
          <a:latin typeface="+mn-lt"/>
        </a:defRPr>
      </a:lvl7pPr>
      <a:lvl8pPr marL="3298825" indent="-212725" algn="l" defTabSz="857250" rtl="0" fontAlgn="base">
        <a:spcBef>
          <a:spcPct val="20000"/>
        </a:spcBef>
        <a:spcAft>
          <a:spcPct val="0"/>
        </a:spcAft>
        <a:buClr>
          <a:schemeClr val="accent1"/>
        </a:buClr>
        <a:buChar char="•"/>
        <a:defRPr sz="1900">
          <a:solidFill>
            <a:schemeClr val="tx1"/>
          </a:solidFill>
          <a:latin typeface="+mn-lt"/>
        </a:defRPr>
      </a:lvl8pPr>
      <a:lvl9pPr marL="3756025" indent="-212725" algn="l" defTabSz="857250" rtl="0" fontAlgn="base">
        <a:spcBef>
          <a:spcPct val="20000"/>
        </a:spcBef>
        <a:spcAft>
          <a:spcPct val="0"/>
        </a:spcAft>
        <a:buClr>
          <a:schemeClr val="accent1"/>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304800"/>
            <a:ext cx="8594725" cy="2133600"/>
          </a:xfrm>
          <a:effectLst>
            <a:outerShdw dist="53882" dir="2700000" algn="ctr" rotWithShape="0">
              <a:schemeClr val="bg2"/>
            </a:outerShdw>
          </a:effectLst>
        </p:spPr>
        <p:txBody>
          <a:bodyPr/>
          <a:lstStyle/>
          <a:p>
            <a:r>
              <a:rPr lang="en-US" sz="6600" b="1" dirty="0" smtClean="0">
                <a:solidFill>
                  <a:schemeClr val="folHlink"/>
                </a:solidFill>
                <a:effectLst/>
                <a:latin typeface="Times New Roman" pitchFamily="18" charset="0"/>
              </a:rPr>
              <a:t>Rightly Proclaiming the Gospel</a:t>
            </a:r>
            <a:endParaRPr lang="en-US" sz="7200" b="1" dirty="0">
              <a:effectLst/>
              <a:latin typeface="ZapfChan Bd BT" pitchFamily="66" charset="0"/>
            </a:endParaRPr>
          </a:p>
        </p:txBody>
      </p:sp>
      <p:sp>
        <p:nvSpPr>
          <p:cNvPr id="37891" name="Rectangle 3"/>
          <p:cNvSpPr>
            <a:spLocks noGrp="1" noChangeArrowheads="1"/>
          </p:cNvSpPr>
          <p:nvPr>
            <p:ph type="subTitle" idx="1"/>
          </p:nvPr>
        </p:nvSpPr>
        <p:spPr>
          <a:xfrm>
            <a:off x="1295400" y="2098675"/>
            <a:ext cx="6016625" cy="1635125"/>
          </a:xfrm>
        </p:spPr>
        <p:txBody>
          <a:bodyPr/>
          <a:lstStyle/>
          <a:p>
            <a:r>
              <a:rPr lang="en-US" sz="4800" b="1" i="1" dirty="0"/>
              <a:t>2 </a:t>
            </a:r>
            <a:r>
              <a:rPr lang="en-US" sz="4800" b="1" i="1" dirty="0" smtClean="0"/>
              <a:t>Thessalonians </a:t>
            </a:r>
            <a:r>
              <a:rPr lang="en-US" sz="4800" b="1" i="1" dirty="0"/>
              <a:t>2:</a:t>
            </a:r>
            <a:r>
              <a:rPr lang="en-US" sz="4800" b="1" i="1" dirty="0" smtClean="0"/>
              <a:t>1-9</a:t>
            </a:r>
            <a:endParaRPr lang="en-US" sz="48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83612"/>
            <a:ext cx="7305675" cy="754588"/>
          </a:xfrm>
        </p:spPr>
        <p:txBody>
          <a:bodyPr/>
          <a:lstStyle/>
          <a:p>
            <a:r>
              <a:rPr lang="en-US" sz="4400" b="1" dirty="0" smtClean="0">
                <a:solidFill>
                  <a:srgbClr val="FFFF00"/>
                </a:solidFill>
                <a:latin typeface="+mn-lt"/>
              </a:rPr>
              <a:t>1</a:t>
            </a:r>
            <a:r>
              <a:rPr lang="en-US" sz="4400" b="1" baseline="30000" dirty="0" smtClean="0">
                <a:solidFill>
                  <a:srgbClr val="FFFF00"/>
                </a:solidFill>
                <a:latin typeface="+mn-lt"/>
              </a:rPr>
              <a:t>st</a:t>
            </a:r>
            <a:r>
              <a:rPr lang="en-US" sz="4400" b="1" dirty="0" smtClean="0">
                <a:solidFill>
                  <a:srgbClr val="FFFF00"/>
                </a:solidFill>
                <a:latin typeface="+mn-lt"/>
              </a:rPr>
              <a:t> Timothy 4:6-</a:t>
            </a:r>
            <a:r>
              <a:rPr lang="en-US" sz="4400" b="1" dirty="0">
                <a:solidFill>
                  <a:srgbClr val="FFFF00"/>
                </a:solidFill>
                <a:latin typeface="+mn-lt"/>
              </a:rPr>
              <a:t>1</a:t>
            </a:r>
            <a:r>
              <a:rPr lang="en-US" sz="4400" b="1" dirty="0" smtClean="0">
                <a:solidFill>
                  <a:srgbClr val="FFFF00"/>
                </a:solidFill>
                <a:latin typeface="+mn-lt"/>
              </a:rPr>
              <a:t>6</a:t>
            </a:r>
            <a:endParaRPr lang="en-US" sz="4400" b="1" dirty="0">
              <a:solidFill>
                <a:srgbClr val="FFFF00"/>
              </a:solidFill>
              <a:latin typeface="+mn-lt"/>
            </a:endParaRPr>
          </a:p>
        </p:txBody>
      </p:sp>
      <p:sp>
        <p:nvSpPr>
          <p:cNvPr id="5" name="TextBox 4"/>
          <p:cNvSpPr txBox="1"/>
          <p:nvPr/>
        </p:nvSpPr>
        <p:spPr>
          <a:xfrm>
            <a:off x="106362" y="830788"/>
            <a:ext cx="8488362" cy="5521512"/>
          </a:xfrm>
          <a:prstGeom prst="rect">
            <a:avLst/>
          </a:prstGeom>
          <a:noFill/>
        </p:spPr>
        <p:txBody>
          <a:bodyPr wrap="square" rtlCol="0">
            <a:spAutoFit/>
          </a:bodyPr>
          <a:lstStyle/>
          <a:p>
            <a:pPr>
              <a:lnSpc>
                <a:spcPct val="90000"/>
              </a:lnSpc>
            </a:pPr>
            <a:r>
              <a:rPr lang="en-US" sz="3000" b="1" baseline="30000" dirty="0">
                <a:solidFill>
                  <a:srgbClr val="FFFF00"/>
                </a:solidFill>
              </a:rPr>
              <a:t>6 </a:t>
            </a:r>
            <a:r>
              <a:rPr lang="en-US" sz="3000" dirty="0"/>
              <a:t>If you instruct the brethren in these things, you will be a good minister of Jesus Christ, nourished in the words of faith and of the good doctrine which you have carefully followed. </a:t>
            </a:r>
            <a:r>
              <a:rPr lang="en-US" sz="3000" b="1" baseline="30000" dirty="0">
                <a:solidFill>
                  <a:srgbClr val="FFFF00"/>
                </a:solidFill>
              </a:rPr>
              <a:t>7 </a:t>
            </a:r>
            <a:r>
              <a:rPr lang="en-US" sz="3000" dirty="0"/>
              <a:t>But reject profane and old wives’ fables, and exercise yourself toward godliness. </a:t>
            </a:r>
            <a:r>
              <a:rPr lang="en-US" sz="3000" b="1" baseline="30000" dirty="0">
                <a:solidFill>
                  <a:srgbClr val="FFFF00"/>
                </a:solidFill>
              </a:rPr>
              <a:t>8 </a:t>
            </a:r>
            <a:r>
              <a:rPr lang="en-US" sz="3000" dirty="0"/>
              <a:t>For bodily exercise profits a little, but godliness is profitable for all things, having promise of the life that now is and of that which is to come. </a:t>
            </a:r>
            <a:r>
              <a:rPr lang="en-US" sz="3000" b="1" baseline="30000" dirty="0">
                <a:solidFill>
                  <a:srgbClr val="FFFF00"/>
                </a:solidFill>
              </a:rPr>
              <a:t>9 </a:t>
            </a:r>
            <a:r>
              <a:rPr lang="en-US" sz="3000" dirty="0"/>
              <a:t>This is a faithful saying and worthy of all acceptance. </a:t>
            </a:r>
            <a:r>
              <a:rPr lang="en-US" sz="3000" b="1" baseline="30000" dirty="0">
                <a:solidFill>
                  <a:srgbClr val="FFFF00"/>
                </a:solidFill>
              </a:rPr>
              <a:t>10 </a:t>
            </a:r>
            <a:r>
              <a:rPr lang="en-US" sz="3000" dirty="0"/>
              <a:t>For to this end we both labor and suffer </a:t>
            </a:r>
            <a:r>
              <a:rPr lang="en-US" sz="3000" dirty="0" smtClean="0"/>
              <a:t>reproach, because </a:t>
            </a:r>
            <a:r>
              <a:rPr lang="en-US" sz="3000" dirty="0"/>
              <a:t>we trust in the living God, who is the Savior of all men, especially of those who believe. </a:t>
            </a:r>
            <a:r>
              <a:rPr lang="en-US" sz="3000" b="1" baseline="30000" dirty="0">
                <a:solidFill>
                  <a:srgbClr val="FFFF00"/>
                </a:solidFill>
              </a:rPr>
              <a:t>11 </a:t>
            </a:r>
            <a:r>
              <a:rPr lang="en-US" sz="3000" dirty="0"/>
              <a:t>These things command and teach</a:t>
            </a:r>
            <a:r>
              <a:rPr lang="en-US" sz="3000" dirty="0" smtClean="0"/>
              <a:t>. </a:t>
            </a:r>
            <a:r>
              <a:rPr lang="en-US" sz="3000" b="1" baseline="30000" dirty="0">
                <a:solidFill>
                  <a:srgbClr val="FFFF00"/>
                </a:solidFill>
              </a:rPr>
              <a:t>12 </a:t>
            </a:r>
            <a:r>
              <a:rPr lang="en-US" sz="3000" dirty="0"/>
              <a:t>Let no one despise your youth, </a:t>
            </a:r>
            <a:endParaRPr lang="en-US" sz="3000" dirty="0"/>
          </a:p>
        </p:txBody>
      </p:sp>
    </p:spTree>
    <p:extLst>
      <p:ext uri="{BB962C8B-B14F-4D97-AF65-F5344CB8AC3E}">
        <p14:creationId xmlns:p14="http://schemas.microsoft.com/office/powerpoint/2010/main" val="1114471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83612"/>
            <a:ext cx="7305675" cy="754588"/>
          </a:xfrm>
        </p:spPr>
        <p:txBody>
          <a:bodyPr/>
          <a:lstStyle/>
          <a:p>
            <a:r>
              <a:rPr lang="en-US" sz="4400" b="1" dirty="0" smtClean="0">
                <a:solidFill>
                  <a:srgbClr val="FFFF00"/>
                </a:solidFill>
                <a:latin typeface="+mn-lt"/>
              </a:rPr>
              <a:t>1</a:t>
            </a:r>
            <a:r>
              <a:rPr lang="en-US" sz="4400" b="1" baseline="30000" dirty="0" smtClean="0">
                <a:solidFill>
                  <a:srgbClr val="FFFF00"/>
                </a:solidFill>
                <a:latin typeface="+mn-lt"/>
              </a:rPr>
              <a:t>st</a:t>
            </a:r>
            <a:r>
              <a:rPr lang="en-US" sz="4400" b="1" dirty="0" smtClean="0">
                <a:solidFill>
                  <a:srgbClr val="FFFF00"/>
                </a:solidFill>
                <a:latin typeface="+mn-lt"/>
              </a:rPr>
              <a:t> Timothy 4:6-</a:t>
            </a:r>
            <a:r>
              <a:rPr lang="en-US" sz="4400" b="1" dirty="0">
                <a:solidFill>
                  <a:srgbClr val="FFFF00"/>
                </a:solidFill>
                <a:latin typeface="+mn-lt"/>
              </a:rPr>
              <a:t>1</a:t>
            </a:r>
            <a:r>
              <a:rPr lang="en-US" sz="4400" b="1" dirty="0" smtClean="0">
                <a:solidFill>
                  <a:srgbClr val="FFFF00"/>
                </a:solidFill>
                <a:latin typeface="+mn-lt"/>
              </a:rPr>
              <a:t>6</a:t>
            </a:r>
            <a:endParaRPr lang="en-US" sz="4400" b="1" dirty="0">
              <a:solidFill>
                <a:srgbClr val="FFFF00"/>
              </a:solidFill>
              <a:latin typeface="+mn-lt"/>
            </a:endParaRPr>
          </a:p>
        </p:txBody>
      </p:sp>
      <p:sp>
        <p:nvSpPr>
          <p:cNvPr id="5" name="TextBox 4"/>
          <p:cNvSpPr txBox="1"/>
          <p:nvPr/>
        </p:nvSpPr>
        <p:spPr>
          <a:xfrm>
            <a:off x="106362" y="830788"/>
            <a:ext cx="8488362" cy="4967514"/>
          </a:xfrm>
          <a:prstGeom prst="rect">
            <a:avLst/>
          </a:prstGeom>
          <a:noFill/>
        </p:spPr>
        <p:txBody>
          <a:bodyPr wrap="square" rtlCol="0">
            <a:spAutoFit/>
          </a:bodyPr>
          <a:lstStyle/>
          <a:p>
            <a:pPr>
              <a:lnSpc>
                <a:spcPct val="90000"/>
              </a:lnSpc>
            </a:pPr>
            <a:r>
              <a:rPr lang="en-US" sz="3200" dirty="0" smtClean="0"/>
              <a:t>but </a:t>
            </a:r>
            <a:r>
              <a:rPr lang="en-US" sz="3200" dirty="0"/>
              <a:t>be </a:t>
            </a:r>
            <a:r>
              <a:rPr lang="en-US" sz="3200" dirty="0" smtClean="0"/>
              <a:t>an example to </a:t>
            </a:r>
            <a:r>
              <a:rPr lang="en-US" sz="3200" dirty="0"/>
              <a:t>the believers in word, in conduct, in love, in spirit, in faith, in purity. </a:t>
            </a:r>
            <a:r>
              <a:rPr lang="en-US" sz="3200" b="1" baseline="30000" dirty="0">
                <a:solidFill>
                  <a:srgbClr val="FFFF00"/>
                </a:solidFill>
              </a:rPr>
              <a:t>13 </a:t>
            </a:r>
            <a:r>
              <a:rPr lang="en-US" sz="3200" dirty="0"/>
              <a:t>Till I come, give attention to reading, to exhortation, to doctrine. </a:t>
            </a:r>
            <a:r>
              <a:rPr lang="en-US" sz="3200" b="1" baseline="30000" dirty="0">
                <a:solidFill>
                  <a:srgbClr val="FFFF00"/>
                </a:solidFill>
              </a:rPr>
              <a:t>14 </a:t>
            </a:r>
            <a:r>
              <a:rPr lang="en-US" sz="3200" dirty="0"/>
              <a:t>Do not neglect the gift that is in you, which was given to you </a:t>
            </a:r>
            <a:r>
              <a:rPr lang="en-US" sz="3200" dirty="0" smtClean="0"/>
              <a:t>by, with </a:t>
            </a:r>
            <a:r>
              <a:rPr lang="en-US" sz="3200" dirty="0"/>
              <a:t>the laying on of the hands of the eldership. </a:t>
            </a:r>
            <a:r>
              <a:rPr lang="en-US" sz="3200" b="1" baseline="30000" dirty="0">
                <a:solidFill>
                  <a:srgbClr val="FFFF00"/>
                </a:solidFill>
              </a:rPr>
              <a:t>15 </a:t>
            </a:r>
            <a:r>
              <a:rPr lang="en-US" sz="3200" dirty="0"/>
              <a:t>Meditate on these things; give yourself entirely to them, that your progress may be evident to all. </a:t>
            </a:r>
            <a:r>
              <a:rPr lang="en-US" sz="3200" b="1" baseline="30000" dirty="0">
                <a:solidFill>
                  <a:srgbClr val="FFFF00"/>
                </a:solidFill>
              </a:rPr>
              <a:t>16 </a:t>
            </a:r>
            <a:r>
              <a:rPr lang="en-US" sz="3200" dirty="0"/>
              <a:t>Take heed to yourself and to the doctrine. Continue in them, for in doing this you will save both yourself and those who hear you</a:t>
            </a:r>
            <a:r>
              <a:rPr lang="en-US" sz="3200" dirty="0" smtClean="0"/>
              <a:t>.</a:t>
            </a:r>
            <a:endParaRPr lang="en-US" sz="3200" dirty="0"/>
          </a:p>
        </p:txBody>
      </p:sp>
    </p:spTree>
    <p:extLst>
      <p:ext uri="{BB962C8B-B14F-4D97-AF65-F5344CB8AC3E}">
        <p14:creationId xmlns:p14="http://schemas.microsoft.com/office/powerpoint/2010/main" val="3225369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594725" cy="838200"/>
          </a:xfrm>
          <a:effectLst>
            <a:outerShdw dist="35921" dir="2700000" algn="ctr" rotWithShape="0">
              <a:schemeClr val="bg2"/>
            </a:outerShdw>
          </a:effectLst>
        </p:spPr>
        <p:txBody>
          <a:bodyPr/>
          <a:lstStyle/>
          <a:p>
            <a:r>
              <a:rPr lang="en-US" sz="4800" b="1" dirty="0" smtClean="0">
                <a:solidFill>
                  <a:schemeClr val="folHlink"/>
                </a:solidFill>
                <a:effectLst/>
                <a:latin typeface="Times New Roman" pitchFamily="18" charset="0"/>
              </a:rPr>
              <a:t>Proper &amp; Improper Preaching</a:t>
            </a:r>
            <a:endParaRPr lang="en-US" sz="4800" b="1" dirty="0">
              <a:effectLst/>
              <a:latin typeface="Times New Roman" pitchFamily="18" charset="0"/>
            </a:endParaRPr>
          </a:p>
        </p:txBody>
      </p:sp>
      <p:sp>
        <p:nvSpPr>
          <p:cNvPr id="41987" name="Rectangle 3"/>
          <p:cNvSpPr>
            <a:spLocks noGrp="1" noChangeArrowheads="1"/>
          </p:cNvSpPr>
          <p:nvPr>
            <p:ph type="body" idx="1"/>
          </p:nvPr>
        </p:nvSpPr>
        <p:spPr>
          <a:xfrm>
            <a:off x="106361" y="3151510"/>
            <a:ext cx="8488363" cy="3276600"/>
          </a:xfrm>
        </p:spPr>
        <p:txBody>
          <a:bodyPr/>
          <a:lstStyle/>
          <a:p>
            <a:pPr>
              <a:lnSpc>
                <a:spcPct val="90000"/>
              </a:lnSpc>
              <a:buClr>
                <a:srgbClr val="FFFF00"/>
              </a:buClr>
              <a:buSzPct val="100000"/>
              <a:buFont typeface="Arial"/>
              <a:buChar char="•"/>
            </a:pPr>
            <a:r>
              <a:rPr lang="en-US" sz="3400" b="1" dirty="0" smtClean="0"/>
              <a:t>Proclamation of Gospel Must Not Include</a:t>
            </a:r>
            <a:endParaRPr lang="en-US" sz="3400" b="1" dirty="0"/>
          </a:p>
          <a:p>
            <a:pPr lvl="1">
              <a:lnSpc>
                <a:spcPct val="70000"/>
              </a:lnSpc>
              <a:buSzPct val="60000"/>
              <a:buFont typeface="Wingdings" charset="2"/>
              <a:buChar char="Ø"/>
            </a:pPr>
            <a:r>
              <a:rPr lang="en-US" sz="3200" dirty="0" smtClean="0">
                <a:solidFill>
                  <a:schemeClr val="accent1">
                    <a:lumMod val="20000"/>
                    <a:lumOff val="80000"/>
                  </a:schemeClr>
                </a:solidFill>
              </a:rPr>
              <a:t>Error (</a:t>
            </a:r>
            <a:r>
              <a:rPr lang="en-US" sz="3200" b="1" dirty="0" smtClean="0">
                <a:solidFill>
                  <a:srgbClr val="FFFF00"/>
                </a:solidFill>
              </a:rPr>
              <a:t>Eph. 4:14</a:t>
            </a:r>
            <a:r>
              <a:rPr lang="en-US" sz="3200" dirty="0" smtClean="0">
                <a:solidFill>
                  <a:schemeClr val="accent1">
                    <a:lumMod val="20000"/>
                    <a:lumOff val="80000"/>
                  </a:schemeClr>
                </a:solidFill>
              </a:rPr>
              <a:t>)</a:t>
            </a:r>
          </a:p>
          <a:p>
            <a:pPr lvl="1">
              <a:lnSpc>
                <a:spcPct val="70000"/>
              </a:lnSpc>
              <a:buSzPct val="60000"/>
              <a:buFont typeface="Wingdings" charset="2"/>
              <a:buChar char="Ø"/>
            </a:pPr>
            <a:r>
              <a:rPr lang="en-US" sz="3200" dirty="0" smtClean="0">
                <a:solidFill>
                  <a:schemeClr val="accent1">
                    <a:lumMod val="20000"/>
                    <a:lumOff val="80000"/>
                  </a:schemeClr>
                </a:solidFill>
              </a:rPr>
              <a:t>Uncleanness (</a:t>
            </a:r>
            <a:r>
              <a:rPr lang="en-US" sz="3200" b="1" dirty="0" smtClean="0">
                <a:solidFill>
                  <a:srgbClr val="FFFF00"/>
                </a:solidFill>
              </a:rPr>
              <a:t>Eph. 4:19-20</a:t>
            </a:r>
            <a:r>
              <a:rPr lang="en-US" sz="3200" dirty="0" smtClean="0">
                <a:solidFill>
                  <a:schemeClr val="accent1">
                    <a:lumMod val="20000"/>
                    <a:lumOff val="80000"/>
                  </a:schemeClr>
                </a:solidFill>
              </a:rPr>
              <a:t>; </a:t>
            </a:r>
            <a:r>
              <a:rPr lang="en-US" sz="3200" b="1" dirty="0" smtClean="0">
                <a:solidFill>
                  <a:srgbClr val="FFFF00"/>
                </a:solidFill>
              </a:rPr>
              <a:t>5:3</a:t>
            </a:r>
            <a:r>
              <a:rPr lang="en-US" sz="3200" dirty="0" smtClean="0">
                <a:solidFill>
                  <a:schemeClr val="accent1">
                    <a:lumMod val="20000"/>
                    <a:lumOff val="80000"/>
                  </a:schemeClr>
                </a:solidFill>
              </a:rPr>
              <a:t>)</a:t>
            </a:r>
          </a:p>
          <a:p>
            <a:pPr lvl="1">
              <a:lnSpc>
                <a:spcPct val="70000"/>
              </a:lnSpc>
              <a:buSzPct val="60000"/>
              <a:buFont typeface="Wingdings" charset="2"/>
              <a:buChar char="Ø"/>
            </a:pPr>
            <a:r>
              <a:rPr lang="en-US" sz="3200" dirty="0" smtClean="0">
                <a:solidFill>
                  <a:schemeClr val="accent1">
                    <a:lumMod val="20000"/>
                    <a:lumOff val="80000"/>
                  </a:schemeClr>
                </a:solidFill>
              </a:rPr>
              <a:t>Guile (</a:t>
            </a:r>
            <a:r>
              <a:rPr lang="en-US" sz="3200" b="1" dirty="0" smtClean="0">
                <a:solidFill>
                  <a:srgbClr val="FFFF00"/>
                </a:solidFill>
              </a:rPr>
              <a:t>2 Cor. 4:1-2</a:t>
            </a:r>
            <a:r>
              <a:rPr lang="en-US" sz="3200" dirty="0" smtClean="0">
                <a:solidFill>
                  <a:schemeClr val="accent1">
                    <a:lumMod val="20000"/>
                    <a:lumOff val="80000"/>
                  </a:schemeClr>
                </a:solidFill>
              </a:rPr>
              <a:t>)</a:t>
            </a:r>
          </a:p>
          <a:p>
            <a:pPr lvl="1">
              <a:lnSpc>
                <a:spcPct val="70000"/>
              </a:lnSpc>
              <a:buSzPct val="60000"/>
              <a:buFont typeface="Wingdings" charset="2"/>
              <a:buChar char="Ø"/>
            </a:pPr>
            <a:r>
              <a:rPr lang="en-US" sz="3200" dirty="0" smtClean="0">
                <a:solidFill>
                  <a:schemeClr val="accent1">
                    <a:lumMod val="20000"/>
                    <a:lumOff val="80000"/>
                  </a:schemeClr>
                </a:solidFill>
              </a:rPr>
              <a:t>Flattery (</a:t>
            </a:r>
            <a:r>
              <a:rPr lang="en-US" sz="3200" b="1" dirty="0" smtClean="0">
                <a:solidFill>
                  <a:srgbClr val="FFFF00"/>
                </a:solidFill>
              </a:rPr>
              <a:t>Psa. 12:3</a:t>
            </a:r>
            <a:r>
              <a:rPr lang="en-US" sz="3200" dirty="0" smtClean="0">
                <a:solidFill>
                  <a:schemeClr val="accent1">
                    <a:lumMod val="20000"/>
                    <a:lumOff val="80000"/>
                  </a:schemeClr>
                </a:solidFill>
              </a:rPr>
              <a:t>; </a:t>
            </a:r>
            <a:r>
              <a:rPr lang="en-US" sz="3200" b="1" dirty="0" smtClean="0">
                <a:solidFill>
                  <a:srgbClr val="FFFF00"/>
                </a:solidFill>
              </a:rPr>
              <a:t>Prov. 20:19</a:t>
            </a:r>
            <a:r>
              <a:rPr lang="en-US" sz="3200" dirty="0" smtClean="0">
                <a:solidFill>
                  <a:schemeClr val="accent1">
                    <a:lumMod val="20000"/>
                    <a:lumOff val="80000"/>
                  </a:schemeClr>
                </a:solidFill>
              </a:rPr>
              <a:t>, </a:t>
            </a:r>
            <a:r>
              <a:rPr lang="en-US" sz="3200" b="1" i="1" dirty="0" smtClean="0">
                <a:solidFill>
                  <a:schemeClr val="accent1">
                    <a:lumMod val="20000"/>
                    <a:lumOff val="80000"/>
                  </a:schemeClr>
                </a:solidFill>
              </a:rPr>
              <a:t>KJV</a:t>
            </a:r>
            <a:r>
              <a:rPr lang="en-US" sz="3200" dirty="0" smtClean="0">
                <a:solidFill>
                  <a:schemeClr val="accent1">
                    <a:lumMod val="20000"/>
                    <a:lumOff val="80000"/>
                  </a:schemeClr>
                </a:solidFill>
              </a:rPr>
              <a:t>)</a:t>
            </a:r>
          </a:p>
          <a:p>
            <a:pPr lvl="1">
              <a:lnSpc>
                <a:spcPct val="70000"/>
              </a:lnSpc>
              <a:buSzPct val="60000"/>
              <a:buFont typeface="Wingdings" charset="2"/>
              <a:buChar char="Ø"/>
            </a:pPr>
            <a:r>
              <a:rPr lang="en-US" sz="3200" dirty="0" smtClean="0">
                <a:solidFill>
                  <a:schemeClr val="accent1">
                    <a:lumMod val="20000"/>
                    <a:lumOff val="80000"/>
                  </a:schemeClr>
                </a:solidFill>
              </a:rPr>
              <a:t>Covetousness (</a:t>
            </a:r>
            <a:r>
              <a:rPr lang="en-US" sz="3200" b="1" dirty="0" smtClean="0">
                <a:solidFill>
                  <a:srgbClr val="FFFF00"/>
                </a:solidFill>
              </a:rPr>
              <a:t>Jer. 6:13</a:t>
            </a:r>
            <a:r>
              <a:rPr lang="en-US" sz="3200" dirty="0" smtClean="0">
                <a:solidFill>
                  <a:schemeClr val="accent1">
                    <a:lumMod val="20000"/>
                    <a:lumOff val="80000"/>
                  </a:schemeClr>
                </a:solidFill>
              </a:rPr>
              <a:t>; </a:t>
            </a:r>
            <a:r>
              <a:rPr lang="en-US" sz="3200" b="1" dirty="0" smtClean="0">
                <a:solidFill>
                  <a:srgbClr val="FFFF00"/>
                </a:solidFill>
              </a:rPr>
              <a:t>Luke 12:15</a:t>
            </a:r>
            <a:r>
              <a:rPr lang="en-US" sz="3200" dirty="0" smtClean="0">
                <a:solidFill>
                  <a:schemeClr val="accent1">
                    <a:lumMod val="20000"/>
                    <a:lumOff val="80000"/>
                  </a:schemeClr>
                </a:solidFill>
              </a:rPr>
              <a:t>)</a:t>
            </a:r>
          </a:p>
          <a:p>
            <a:pPr lvl="1">
              <a:lnSpc>
                <a:spcPct val="70000"/>
              </a:lnSpc>
              <a:buSzPct val="60000"/>
              <a:buFont typeface="Wingdings" charset="2"/>
              <a:buChar char="Ø"/>
            </a:pPr>
            <a:r>
              <a:rPr lang="en-US" sz="3200" dirty="0" smtClean="0">
                <a:solidFill>
                  <a:schemeClr val="accent1">
                    <a:lumMod val="20000"/>
                    <a:lumOff val="80000"/>
                  </a:schemeClr>
                </a:solidFill>
              </a:rPr>
              <a:t>Seeking glory of men (</a:t>
            </a:r>
            <a:r>
              <a:rPr lang="en-US" sz="3200" b="1" dirty="0" smtClean="0">
                <a:solidFill>
                  <a:srgbClr val="FFFF00"/>
                </a:solidFill>
              </a:rPr>
              <a:t>John 12:42-43</a:t>
            </a:r>
            <a:r>
              <a:rPr lang="en-US" sz="3200" dirty="0" smtClean="0">
                <a:solidFill>
                  <a:schemeClr val="accent1">
                    <a:lumMod val="20000"/>
                    <a:lumOff val="80000"/>
                  </a:schemeClr>
                </a:solidFill>
              </a:rPr>
              <a:t>)</a:t>
            </a:r>
            <a:endParaRPr lang="en-US" sz="3200" dirty="0">
              <a:solidFill>
                <a:schemeClr val="accent1">
                  <a:lumMod val="20000"/>
                  <a:lumOff val="80000"/>
                </a:schemeClr>
              </a:solidFill>
            </a:endParaRPr>
          </a:p>
        </p:txBody>
      </p:sp>
      <p:sp>
        <p:nvSpPr>
          <p:cNvPr id="2" name="TextBox 1"/>
          <p:cNvSpPr txBox="1"/>
          <p:nvPr/>
        </p:nvSpPr>
        <p:spPr>
          <a:xfrm>
            <a:off x="106362" y="685800"/>
            <a:ext cx="8488363" cy="2893100"/>
          </a:xfrm>
          <a:prstGeom prst="rect">
            <a:avLst/>
          </a:prstGeom>
          <a:noFill/>
        </p:spPr>
        <p:txBody>
          <a:bodyPr wrap="square" rtlCol="0">
            <a:spAutoFit/>
          </a:bodyPr>
          <a:lstStyle/>
          <a:p>
            <a:pPr marL="457200" indent="-457200">
              <a:buClr>
                <a:srgbClr val="FFFF00"/>
              </a:buClr>
              <a:buSzPct val="100000"/>
              <a:buFont typeface="Arial"/>
              <a:buChar char="•"/>
            </a:pPr>
            <a:r>
              <a:rPr lang="en-US" sz="3400" b="1" dirty="0"/>
              <a:t>Proper Proclamation of the Gospel</a:t>
            </a:r>
          </a:p>
          <a:p>
            <a:pPr lvl="1">
              <a:buClr>
                <a:schemeClr val="accent5"/>
              </a:buClr>
              <a:buFont typeface="Wingdings" charset="2"/>
              <a:buChar char="§"/>
            </a:pPr>
            <a:r>
              <a:rPr lang="en-US" sz="3100" b="1" i="1" dirty="0">
                <a:solidFill>
                  <a:srgbClr val="FFFF66"/>
                </a:solidFill>
              </a:rPr>
              <a:t>Romans 1:16-17</a:t>
            </a:r>
          </a:p>
          <a:p>
            <a:pPr lvl="1">
              <a:buClr>
                <a:schemeClr val="accent5"/>
              </a:buClr>
              <a:buFont typeface="Wingdings" charset="2"/>
              <a:buChar char="§"/>
            </a:pPr>
            <a:r>
              <a:rPr lang="en-US" sz="3100" b="1" i="1" dirty="0">
                <a:solidFill>
                  <a:srgbClr val="FFFF66"/>
                </a:solidFill>
              </a:rPr>
              <a:t>2 Timothy 4:1-5</a:t>
            </a:r>
          </a:p>
          <a:p>
            <a:pPr lvl="1">
              <a:buClr>
                <a:schemeClr val="accent5"/>
              </a:buClr>
              <a:buFont typeface="Wingdings" charset="2"/>
              <a:buChar char="§"/>
            </a:pPr>
            <a:r>
              <a:rPr lang="en-US" sz="3100" b="1" i="1" dirty="0">
                <a:solidFill>
                  <a:srgbClr val="FFFF66"/>
                </a:solidFill>
              </a:rPr>
              <a:t>2 Timothy 2:24-26</a:t>
            </a:r>
          </a:p>
          <a:p>
            <a:pPr lvl="1">
              <a:buClr>
                <a:schemeClr val="accent5"/>
              </a:buClr>
              <a:buFont typeface="Wingdings" charset="2"/>
              <a:buChar char="§"/>
            </a:pPr>
            <a:r>
              <a:rPr lang="en-US" sz="3100" b="1" i="1" dirty="0">
                <a:solidFill>
                  <a:srgbClr val="FFFF66"/>
                </a:solidFill>
              </a:rPr>
              <a:t>1 Timothy 4:6-16</a:t>
            </a:r>
            <a:endParaRPr lang="en-US" sz="3100" b="1" dirty="0"/>
          </a:p>
          <a:p>
            <a:endParaRPr lang="en-US" dirty="0"/>
          </a:p>
        </p:txBody>
      </p:sp>
    </p:spTree>
    <p:extLst>
      <p:ext uri="{BB962C8B-B14F-4D97-AF65-F5344CB8AC3E}">
        <p14:creationId xmlns:p14="http://schemas.microsoft.com/office/powerpoint/2010/main" val="201800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10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19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198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19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anim calcmode="lin" valueType="num">
                                      <p:cBhvr>
                                        <p:cTn id="15" dur="10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198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198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19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1987">
                                            <p:txEl>
                                              <p:pRg st="2" end="2"/>
                                            </p:txEl>
                                          </p:spTgt>
                                        </p:tgtEl>
                                        <p:attrNameLst>
                                          <p:attrName>style.visibility</p:attrName>
                                        </p:attrNameLst>
                                      </p:cBhvr>
                                      <p:to>
                                        <p:strVal val="visible"/>
                                      </p:to>
                                    </p:set>
                                    <p:anim calcmode="lin" valueType="num">
                                      <p:cBhvr>
                                        <p:cTn id="23" dur="10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198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198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198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1987">
                                            <p:txEl>
                                              <p:pRg st="3" end="3"/>
                                            </p:txEl>
                                          </p:spTgt>
                                        </p:tgtEl>
                                        <p:attrNameLst>
                                          <p:attrName>style.visibility</p:attrName>
                                        </p:attrNameLst>
                                      </p:cBhvr>
                                      <p:to>
                                        <p:strVal val="visible"/>
                                      </p:to>
                                    </p:set>
                                    <p:anim calcmode="lin" valueType="num">
                                      <p:cBhvr>
                                        <p:cTn id="31" dur="10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198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198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198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1987">
                                            <p:txEl>
                                              <p:pRg st="4" end="4"/>
                                            </p:txEl>
                                          </p:spTgt>
                                        </p:tgtEl>
                                        <p:attrNameLst>
                                          <p:attrName>style.visibility</p:attrName>
                                        </p:attrNameLst>
                                      </p:cBhvr>
                                      <p:to>
                                        <p:strVal val="visible"/>
                                      </p:to>
                                    </p:set>
                                    <p:anim calcmode="lin" valueType="num">
                                      <p:cBhvr>
                                        <p:cTn id="39" dur="10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198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198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198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1987">
                                            <p:txEl>
                                              <p:pRg st="5" end="5"/>
                                            </p:txEl>
                                          </p:spTgt>
                                        </p:tgtEl>
                                        <p:attrNameLst>
                                          <p:attrName>style.visibility</p:attrName>
                                        </p:attrNameLst>
                                      </p:cBhvr>
                                      <p:to>
                                        <p:strVal val="visible"/>
                                      </p:to>
                                    </p:set>
                                    <p:anim calcmode="lin" valueType="num">
                                      <p:cBhvr>
                                        <p:cTn id="47" dur="1000" fill="hold"/>
                                        <p:tgtEl>
                                          <p:spTgt spid="4198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198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198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198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1987">
                                            <p:txEl>
                                              <p:pRg st="6" end="6"/>
                                            </p:txEl>
                                          </p:spTgt>
                                        </p:tgtEl>
                                        <p:attrNameLst>
                                          <p:attrName>style.visibility</p:attrName>
                                        </p:attrNameLst>
                                      </p:cBhvr>
                                      <p:to>
                                        <p:strVal val="visible"/>
                                      </p:to>
                                    </p:set>
                                    <p:anim calcmode="lin" valueType="num">
                                      <p:cBhvr>
                                        <p:cTn id="55" dur="1000" fill="hold"/>
                                        <p:tgtEl>
                                          <p:spTgt spid="4198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198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1987">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0"/>
            <a:ext cx="7305675" cy="685800"/>
          </a:xfrm>
        </p:spPr>
        <p:txBody>
          <a:bodyPr/>
          <a:lstStyle/>
          <a:p>
            <a:r>
              <a:rPr lang="en-US" sz="4000" b="1" dirty="0" smtClean="0">
                <a:solidFill>
                  <a:srgbClr val="FFFF00"/>
                </a:solidFill>
                <a:latin typeface="+mn-lt"/>
              </a:rPr>
              <a:t>2</a:t>
            </a:r>
            <a:r>
              <a:rPr lang="en-US" sz="4000" b="1" baseline="30000" dirty="0" smtClean="0">
                <a:solidFill>
                  <a:srgbClr val="FFFF00"/>
                </a:solidFill>
                <a:latin typeface="+mn-lt"/>
              </a:rPr>
              <a:t>nd</a:t>
            </a:r>
            <a:r>
              <a:rPr lang="en-US" sz="4000" b="1" dirty="0" smtClean="0">
                <a:solidFill>
                  <a:srgbClr val="FFFF00"/>
                </a:solidFill>
                <a:latin typeface="+mn-lt"/>
              </a:rPr>
              <a:t> Thessalonians 2:1-9</a:t>
            </a:r>
            <a:endParaRPr lang="en-US" sz="4000" b="1" dirty="0">
              <a:solidFill>
                <a:srgbClr val="FFFF00"/>
              </a:solidFill>
              <a:latin typeface="+mn-lt"/>
            </a:endParaRPr>
          </a:p>
        </p:txBody>
      </p:sp>
      <p:sp>
        <p:nvSpPr>
          <p:cNvPr id="5" name="TextBox 4"/>
          <p:cNvSpPr txBox="1"/>
          <p:nvPr/>
        </p:nvSpPr>
        <p:spPr>
          <a:xfrm>
            <a:off x="76199" y="554055"/>
            <a:ext cx="8488363" cy="5749265"/>
          </a:xfrm>
          <a:prstGeom prst="rect">
            <a:avLst/>
          </a:prstGeom>
          <a:noFill/>
        </p:spPr>
        <p:txBody>
          <a:bodyPr wrap="square" rtlCol="0">
            <a:spAutoFit/>
          </a:bodyPr>
          <a:lstStyle/>
          <a:p>
            <a:pPr>
              <a:lnSpc>
                <a:spcPct val="90000"/>
              </a:lnSpc>
            </a:pPr>
            <a:r>
              <a:rPr lang="en-US" b="1" baseline="30000" dirty="0" smtClean="0"/>
              <a:t>1 </a:t>
            </a:r>
            <a:r>
              <a:rPr lang="en-US" dirty="0" smtClean="0"/>
              <a:t>For </a:t>
            </a:r>
            <a:r>
              <a:rPr lang="en-US" dirty="0"/>
              <a:t>you yourselves know, brethren, that our coming to you was not in vain. </a:t>
            </a:r>
            <a:r>
              <a:rPr lang="en-US" b="1" baseline="30000" dirty="0"/>
              <a:t>2 </a:t>
            </a:r>
            <a:r>
              <a:rPr lang="en-US" dirty="0"/>
              <a:t>But </a:t>
            </a:r>
            <a:r>
              <a:rPr lang="en-US" dirty="0" smtClean="0"/>
              <a:t>even </a:t>
            </a:r>
            <a:r>
              <a:rPr lang="en-US" dirty="0"/>
              <a:t>after we had suffered before and were spitefully treated at Philippi, as you know, we were bold in our God to speak to you the gospel of God in much conflict. </a:t>
            </a:r>
            <a:r>
              <a:rPr lang="en-US" b="1" baseline="30000" dirty="0"/>
              <a:t>3 </a:t>
            </a:r>
            <a:r>
              <a:rPr lang="en-US" dirty="0"/>
              <a:t>For our exhortation did not come from error or uncleanness, nor was it in deceit</a:t>
            </a:r>
            <a:r>
              <a:rPr lang="en-US" dirty="0" smtClean="0"/>
              <a:t>. </a:t>
            </a:r>
            <a:r>
              <a:rPr lang="en-US" b="1" baseline="30000" dirty="0" smtClean="0"/>
              <a:t>4</a:t>
            </a:r>
            <a:r>
              <a:rPr lang="en-US" b="1" baseline="30000" dirty="0"/>
              <a:t> </a:t>
            </a:r>
            <a:r>
              <a:rPr lang="en-US" dirty="0"/>
              <a:t>But as we have been approved by God to be entrusted with the gospel, even so we speak, not as pleasing men, but God who tests our hearts. </a:t>
            </a:r>
            <a:r>
              <a:rPr lang="en-US" b="1" baseline="30000" dirty="0"/>
              <a:t>5 </a:t>
            </a:r>
            <a:r>
              <a:rPr lang="en-US" dirty="0"/>
              <a:t>For neither at any time did we use flattering words, as you know, nor a cloak for </a:t>
            </a:r>
            <a:r>
              <a:rPr lang="en-US" dirty="0" smtClean="0"/>
              <a:t>covetousness - God </a:t>
            </a:r>
            <a:r>
              <a:rPr lang="en-US" dirty="0"/>
              <a:t>is witness. </a:t>
            </a:r>
            <a:r>
              <a:rPr lang="en-US" b="1" baseline="30000" dirty="0"/>
              <a:t>6 </a:t>
            </a:r>
            <a:r>
              <a:rPr lang="en-US" dirty="0"/>
              <a:t>Nor did we seek glory from men, either from you or from others, when we might have made demands as apostles of Christ. </a:t>
            </a:r>
            <a:r>
              <a:rPr lang="en-US" b="1" baseline="30000" dirty="0"/>
              <a:t>7 </a:t>
            </a:r>
            <a:r>
              <a:rPr lang="en-US" dirty="0"/>
              <a:t>But we were gentle among you, just as a nursing mother cherishes her own children. </a:t>
            </a:r>
            <a:r>
              <a:rPr lang="en-US" b="1" baseline="30000" dirty="0"/>
              <a:t>8 </a:t>
            </a:r>
            <a:r>
              <a:rPr lang="en-US" dirty="0"/>
              <a:t>So, affectionately longing for you, we were well pleased to impart to you not only the gospel of God, but also our own lives, because you had become dear to us. </a:t>
            </a:r>
            <a:r>
              <a:rPr lang="en-US" b="1" baseline="30000" dirty="0"/>
              <a:t>9 </a:t>
            </a:r>
            <a:r>
              <a:rPr lang="en-US" dirty="0"/>
              <a:t>For you remember, brethren, our labor and toil; for laboring night and day, that we might not be a burden to any of you, we preached to you the gospel of God.</a:t>
            </a:r>
          </a:p>
        </p:txBody>
      </p:sp>
    </p:spTree>
    <p:extLst>
      <p:ext uri="{BB962C8B-B14F-4D97-AF65-F5344CB8AC3E}">
        <p14:creationId xmlns:p14="http://schemas.microsoft.com/office/powerpoint/2010/main" val="143258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594725" cy="838200"/>
          </a:xfrm>
          <a:effectLst>
            <a:outerShdw dist="35921" dir="2700000" algn="ctr" rotWithShape="0">
              <a:schemeClr val="bg2"/>
            </a:outerShdw>
          </a:effectLst>
        </p:spPr>
        <p:txBody>
          <a:bodyPr/>
          <a:lstStyle/>
          <a:p>
            <a:r>
              <a:rPr lang="en-US" sz="4800" b="1" dirty="0" smtClean="0">
                <a:solidFill>
                  <a:schemeClr val="folHlink"/>
                </a:solidFill>
                <a:effectLst/>
                <a:latin typeface="Times New Roman" pitchFamily="18" charset="0"/>
              </a:rPr>
              <a:t>Proper &amp; Improper Preaching</a:t>
            </a:r>
            <a:endParaRPr lang="en-US" sz="4800" b="1" dirty="0">
              <a:effectLst/>
              <a:latin typeface="Times New Roman" pitchFamily="18" charset="0"/>
            </a:endParaRPr>
          </a:p>
        </p:txBody>
      </p:sp>
      <p:sp>
        <p:nvSpPr>
          <p:cNvPr id="41987" name="Rectangle 3"/>
          <p:cNvSpPr>
            <a:spLocks noGrp="1" noChangeArrowheads="1"/>
          </p:cNvSpPr>
          <p:nvPr>
            <p:ph type="body" idx="1"/>
          </p:nvPr>
        </p:nvSpPr>
        <p:spPr>
          <a:xfrm>
            <a:off x="106361" y="838200"/>
            <a:ext cx="8488363" cy="5486400"/>
          </a:xfrm>
        </p:spPr>
        <p:txBody>
          <a:bodyPr/>
          <a:lstStyle/>
          <a:p>
            <a:pPr>
              <a:spcBef>
                <a:spcPts val="0"/>
              </a:spcBef>
              <a:buClr>
                <a:srgbClr val="FFFF99"/>
              </a:buClr>
              <a:buSzPct val="75000"/>
            </a:pPr>
            <a:r>
              <a:rPr lang="en-US" sz="3400" b="1" dirty="0" smtClean="0"/>
              <a:t>Proper Proclamation of the Gospel</a:t>
            </a:r>
            <a:endParaRPr lang="en-US" sz="3400" b="1" dirty="0"/>
          </a:p>
          <a:p>
            <a:pPr lvl="1">
              <a:spcBef>
                <a:spcPts val="0"/>
              </a:spcBef>
              <a:buClr>
                <a:schemeClr val="accent5"/>
              </a:buClr>
              <a:buFont typeface="Wingdings" charset="2"/>
              <a:buChar char="§"/>
            </a:pPr>
            <a:r>
              <a:rPr lang="en-US" sz="3100" b="1" i="1" dirty="0" smtClean="0">
                <a:solidFill>
                  <a:srgbClr val="FFFF66"/>
                </a:solidFill>
              </a:rPr>
              <a:t>Romans 1:16-17</a:t>
            </a:r>
            <a:endParaRPr lang="en-US" sz="3200"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228600"/>
            <a:ext cx="7305675" cy="838200"/>
          </a:xfrm>
        </p:spPr>
        <p:txBody>
          <a:bodyPr/>
          <a:lstStyle/>
          <a:p>
            <a:r>
              <a:rPr lang="en-US" sz="4800" b="1" dirty="0" smtClean="0">
                <a:solidFill>
                  <a:srgbClr val="FFFF00"/>
                </a:solidFill>
                <a:latin typeface="+mn-lt"/>
              </a:rPr>
              <a:t>Romans </a:t>
            </a:r>
            <a:r>
              <a:rPr lang="en-US" sz="4800" b="1" dirty="0">
                <a:solidFill>
                  <a:srgbClr val="FFFF00"/>
                </a:solidFill>
                <a:latin typeface="+mn-lt"/>
              </a:rPr>
              <a:t>1</a:t>
            </a:r>
            <a:r>
              <a:rPr lang="en-US" sz="4800" b="1" dirty="0" smtClean="0">
                <a:solidFill>
                  <a:srgbClr val="FFFF00"/>
                </a:solidFill>
                <a:latin typeface="+mn-lt"/>
              </a:rPr>
              <a:t>:16-17</a:t>
            </a:r>
            <a:endParaRPr lang="en-US" sz="4800" b="1" dirty="0">
              <a:solidFill>
                <a:srgbClr val="FFFF00"/>
              </a:solidFill>
              <a:latin typeface="+mn-lt"/>
            </a:endParaRPr>
          </a:p>
        </p:txBody>
      </p:sp>
      <p:sp>
        <p:nvSpPr>
          <p:cNvPr id="5" name="TextBox 4"/>
          <p:cNvSpPr txBox="1"/>
          <p:nvPr/>
        </p:nvSpPr>
        <p:spPr>
          <a:xfrm>
            <a:off x="563562" y="1295400"/>
            <a:ext cx="7467600" cy="3591753"/>
          </a:xfrm>
          <a:prstGeom prst="rect">
            <a:avLst/>
          </a:prstGeom>
          <a:noFill/>
        </p:spPr>
        <p:txBody>
          <a:bodyPr wrap="square" rtlCol="0">
            <a:spAutoFit/>
          </a:bodyPr>
          <a:lstStyle/>
          <a:p>
            <a:pPr>
              <a:lnSpc>
                <a:spcPct val="90000"/>
              </a:lnSpc>
            </a:pPr>
            <a:r>
              <a:rPr lang="en-US" sz="3600" b="1" baseline="30000" dirty="0">
                <a:solidFill>
                  <a:srgbClr val="FFFF00"/>
                </a:solidFill>
              </a:rPr>
              <a:t>16 </a:t>
            </a:r>
            <a:r>
              <a:rPr lang="en-US" sz="3600" dirty="0"/>
              <a:t>For I am not ashamed of the gospel of </a:t>
            </a:r>
            <a:r>
              <a:rPr lang="en-US" sz="3600" dirty="0" smtClean="0"/>
              <a:t>Christ, for </a:t>
            </a:r>
            <a:r>
              <a:rPr lang="en-US" sz="3600" dirty="0"/>
              <a:t>it is the power of God to salvation for everyone who believes, for the Jew first and also for the Greek. </a:t>
            </a:r>
            <a:r>
              <a:rPr lang="en-US" sz="3600" b="1" baseline="30000" dirty="0">
                <a:solidFill>
                  <a:srgbClr val="FFFF00"/>
                </a:solidFill>
              </a:rPr>
              <a:t>17 </a:t>
            </a:r>
            <a:r>
              <a:rPr lang="en-US" sz="3600" dirty="0"/>
              <a:t>For in it the righteousness of God is revealed from faith to faith; as it is written, “The just shall live by faith.</a:t>
            </a:r>
            <a:r>
              <a:rPr lang="en-US" sz="3600" dirty="0" smtClean="0"/>
              <a:t>”</a:t>
            </a:r>
            <a:endParaRPr lang="en-US" sz="3600" dirty="0"/>
          </a:p>
        </p:txBody>
      </p:sp>
    </p:spTree>
    <p:extLst>
      <p:ext uri="{BB962C8B-B14F-4D97-AF65-F5344CB8AC3E}">
        <p14:creationId xmlns:p14="http://schemas.microsoft.com/office/powerpoint/2010/main" val="74116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594725" cy="838200"/>
          </a:xfrm>
          <a:effectLst>
            <a:outerShdw dist="35921" dir="2700000" algn="ctr" rotWithShape="0">
              <a:schemeClr val="bg2"/>
            </a:outerShdw>
          </a:effectLst>
        </p:spPr>
        <p:txBody>
          <a:bodyPr/>
          <a:lstStyle/>
          <a:p>
            <a:r>
              <a:rPr lang="en-US" sz="4800" b="1" dirty="0" smtClean="0">
                <a:solidFill>
                  <a:schemeClr val="folHlink"/>
                </a:solidFill>
                <a:effectLst/>
                <a:latin typeface="Times New Roman" pitchFamily="18" charset="0"/>
              </a:rPr>
              <a:t>Proper &amp; Improper Preaching</a:t>
            </a:r>
            <a:endParaRPr lang="en-US" sz="4800" b="1" dirty="0">
              <a:effectLst/>
              <a:latin typeface="Times New Roman" pitchFamily="18" charset="0"/>
            </a:endParaRPr>
          </a:p>
        </p:txBody>
      </p:sp>
      <p:sp>
        <p:nvSpPr>
          <p:cNvPr id="41987" name="Rectangle 3"/>
          <p:cNvSpPr>
            <a:spLocks noGrp="1" noChangeArrowheads="1"/>
          </p:cNvSpPr>
          <p:nvPr>
            <p:ph type="body" idx="1"/>
          </p:nvPr>
        </p:nvSpPr>
        <p:spPr>
          <a:xfrm>
            <a:off x="106361" y="838200"/>
            <a:ext cx="8488363" cy="5486400"/>
          </a:xfrm>
        </p:spPr>
        <p:txBody>
          <a:bodyPr/>
          <a:lstStyle/>
          <a:p>
            <a:pPr>
              <a:spcBef>
                <a:spcPts val="0"/>
              </a:spcBef>
              <a:buClr>
                <a:srgbClr val="FFFF99"/>
              </a:buClr>
              <a:buSzPct val="75000"/>
            </a:pPr>
            <a:r>
              <a:rPr lang="en-US" sz="3400" b="1" dirty="0" smtClean="0"/>
              <a:t>Proper Proclamation of the Gospel</a:t>
            </a:r>
            <a:endParaRPr lang="en-US" sz="3400" b="1" dirty="0"/>
          </a:p>
          <a:p>
            <a:pPr lvl="1">
              <a:spcBef>
                <a:spcPts val="0"/>
              </a:spcBef>
              <a:buClr>
                <a:schemeClr val="accent5"/>
              </a:buClr>
              <a:buFont typeface="Wingdings" charset="2"/>
              <a:buChar char="§"/>
            </a:pPr>
            <a:r>
              <a:rPr lang="en-US" sz="3100" b="1" i="1" dirty="0" smtClean="0">
                <a:solidFill>
                  <a:srgbClr val="FFFF66"/>
                </a:solidFill>
              </a:rPr>
              <a:t>Romans 1:16-17</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2 Timothy 4:1-5</a:t>
            </a:r>
            <a:endParaRPr lang="en-US" sz="3200" dirty="0">
              <a:solidFill>
                <a:schemeClr val="accent1">
                  <a:lumMod val="20000"/>
                  <a:lumOff val="80000"/>
                </a:schemeClr>
              </a:solidFill>
            </a:endParaRPr>
          </a:p>
        </p:txBody>
      </p:sp>
    </p:spTree>
    <p:extLst>
      <p:ext uri="{BB962C8B-B14F-4D97-AF65-F5344CB8AC3E}">
        <p14:creationId xmlns:p14="http://schemas.microsoft.com/office/powerpoint/2010/main" val="177833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0"/>
            <a:ext cx="7305675" cy="838200"/>
          </a:xfrm>
        </p:spPr>
        <p:txBody>
          <a:bodyPr/>
          <a:lstStyle/>
          <a:p>
            <a:r>
              <a:rPr lang="en-US" sz="4400" b="1" dirty="0" smtClean="0">
                <a:solidFill>
                  <a:srgbClr val="FFFF00"/>
                </a:solidFill>
                <a:latin typeface="+mn-lt"/>
              </a:rPr>
              <a:t>2</a:t>
            </a:r>
            <a:r>
              <a:rPr lang="en-US" sz="4400" b="1" baseline="30000" dirty="0" smtClean="0">
                <a:solidFill>
                  <a:srgbClr val="FFFF00"/>
                </a:solidFill>
                <a:latin typeface="+mn-lt"/>
              </a:rPr>
              <a:t>nd</a:t>
            </a:r>
            <a:r>
              <a:rPr lang="en-US" sz="4400" b="1" dirty="0" smtClean="0">
                <a:solidFill>
                  <a:srgbClr val="FFFF00"/>
                </a:solidFill>
                <a:latin typeface="+mn-lt"/>
              </a:rPr>
              <a:t> Timothy 4:1-5</a:t>
            </a:r>
            <a:endParaRPr lang="en-US" sz="4400" b="1" dirty="0">
              <a:solidFill>
                <a:srgbClr val="FFFF00"/>
              </a:solidFill>
              <a:latin typeface="+mn-lt"/>
            </a:endParaRPr>
          </a:p>
        </p:txBody>
      </p:sp>
      <p:sp>
        <p:nvSpPr>
          <p:cNvPr id="5" name="TextBox 4"/>
          <p:cNvSpPr txBox="1"/>
          <p:nvPr/>
        </p:nvSpPr>
        <p:spPr>
          <a:xfrm>
            <a:off x="182562" y="838200"/>
            <a:ext cx="8229600" cy="5501506"/>
          </a:xfrm>
          <a:prstGeom prst="rect">
            <a:avLst/>
          </a:prstGeom>
          <a:noFill/>
        </p:spPr>
        <p:txBody>
          <a:bodyPr wrap="square" rtlCol="0">
            <a:spAutoFit/>
          </a:bodyPr>
          <a:lstStyle/>
          <a:p>
            <a:pPr>
              <a:lnSpc>
                <a:spcPct val="90000"/>
              </a:lnSpc>
            </a:pPr>
            <a:r>
              <a:rPr lang="en-US" sz="3000" b="1" baseline="30000" dirty="0" smtClean="0">
                <a:solidFill>
                  <a:srgbClr val="FFFF00"/>
                </a:solidFill>
              </a:rPr>
              <a:t>1 </a:t>
            </a:r>
            <a:r>
              <a:rPr lang="en-US" sz="3000" dirty="0" smtClean="0"/>
              <a:t>I </a:t>
            </a:r>
            <a:r>
              <a:rPr lang="en-US" sz="3000" dirty="0"/>
              <a:t>charge you therefore before God and the Lord Jesus Christ, who will judge the living and the dead </a:t>
            </a:r>
            <a:r>
              <a:rPr lang="en-US" sz="3000" dirty="0" smtClean="0"/>
              <a:t>at His </a:t>
            </a:r>
            <a:r>
              <a:rPr lang="en-US" sz="3000" dirty="0"/>
              <a:t>appearing and His kingdom: </a:t>
            </a:r>
            <a:r>
              <a:rPr lang="en-US" sz="3000" b="1" baseline="30000" dirty="0">
                <a:solidFill>
                  <a:srgbClr val="FFFF00"/>
                </a:solidFill>
              </a:rPr>
              <a:t>2 </a:t>
            </a:r>
            <a:r>
              <a:rPr lang="en-US" sz="3000" dirty="0"/>
              <a:t>Preach the word! Be ready in season and out of season. Convince, rebuke, exhort, with all longsuffering and teaching. </a:t>
            </a:r>
            <a:r>
              <a:rPr lang="en-US" sz="3000" b="1" baseline="30000" dirty="0">
                <a:solidFill>
                  <a:srgbClr val="FFFF00"/>
                </a:solidFill>
              </a:rPr>
              <a:t>3 </a:t>
            </a:r>
            <a:r>
              <a:rPr lang="en-US" sz="3000" dirty="0"/>
              <a:t>For the time will come when they will not endure sound doctrine, but according to their own desires, because they have itching ears, they will heap up for themselves teachers; </a:t>
            </a:r>
            <a:r>
              <a:rPr lang="en-US" sz="3000" b="1" baseline="30000" dirty="0">
                <a:solidFill>
                  <a:srgbClr val="FFFF00"/>
                </a:solidFill>
              </a:rPr>
              <a:t>4 </a:t>
            </a:r>
            <a:r>
              <a:rPr lang="en-US" sz="3000" dirty="0"/>
              <a:t>and they will turn their ears away from the truth, and be turned aside to fables. </a:t>
            </a:r>
            <a:r>
              <a:rPr lang="en-US" sz="3000" b="1" baseline="30000" dirty="0">
                <a:solidFill>
                  <a:srgbClr val="FFFF00"/>
                </a:solidFill>
              </a:rPr>
              <a:t>5 </a:t>
            </a:r>
            <a:r>
              <a:rPr lang="en-US" sz="3000" dirty="0"/>
              <a:t>But you be watchful in all things, endure afflictions, do the work of an evangelist, fulfill your ministry.</a:t>
            </a:r>
          </a:p>
        </p:txBody>
      </p:sp>
    </p:spTree>
    <p:extLst>
      <p:ext uri="{BB962C8B-B14F-4D97-AF65-F5344CB8AC3E}">
        <p14:creationId xmlns:p14="http://schemas.microsoft.com/office/powerpoint/2010/main" val="339166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594725" cy="838200"/>
          </a:xfrm>
          <a:effectLst>
            <a:outerShdw dist="35921" dir="2700000" algn="ctr" rotWithShape="0">
              <a:schemeClr val="bg2"/>
            </a:outerShdw>
          </a:effectLst>
        </p:spPr>
        <p:txBody>
          <a:bodyPr/>
          <a:lstStyle/>
          <a:p>
            <a:r>
              <a:rPr lang="en-US" sz="4800" b="1" dirty="0" smtClean="0">
                <a:solidFill>
                  <a:schemeClr val="folHlink"/>
                </a:solidFill>
                <a:effectLst/>
                <a:latin typeface="Times New Roman" pitchFamily="18" charset="0"/>
              </a:rPr>
              <a:t>Proper &amp; Improper Preaching</a:t>
            </a:r>
            <a:endParaRPr lang="en-US" sz="4800" b="1" dirty="0">
              <a:effectLst/>
              <a:latin typeface="Times New Roman" pitchFamily="18" charset="0"/>
            </a:endParaRPr>
          </a:p>
        </p:txBody>
      </p:sp>
      <p:sp>
        <p:nvSpPr>
          <p:cNvPr id="41987" name="Rectangle 3"/>
          <p:cNvSpPr>
            <a:spLocks noGrp="1" noChangeArrowheads="1"/>
          </p:cNvSpPr>
          <p:nvPr>
            <p:ph type="body" idx="1"/>
          </p:nvPr>
        </p:nvSpPr>
        <p:spPr>
          <a:xfrm>
            <a:off x="106361" y="838200"/>
            <a:ext cx="8488363" cy="5486400"/>
          </a:xfrm>
        </p:spPr>
        <p:txBody>
          <a:bodyPr/>
          <a:lstStyle/>
          <a:p>
            <a:pPr>
              <a:spcBef>
                <a:spcPts val="0"/>
              </a:spcBef>
              <a:buClr>
                <a:srgbClr val="FFFF99"/>
              </a:buClr>
              <a:buSzPct val="75000"/>
            </a:pPr>
            <a:r>
              <a:rPr lang="en-US" sz="3400" b="1" dirty="0" smtClean="0"/>
              <a:t>Proper Proclamation of the Gospel</a:t>
            </a:r>
            <a:endParaRPr lang="en-US" sz="3400" b="1" dirty="0"/>
          </a:p>
          <a:p>
            <a:pPr lvl="1">
              <a:spcBef>
                <a:spcPts val="0"/>
              </a:spcBef>
              <a:buClr>
                <a:schemeClr val="accent5"/>
              </a:buClr>
              <a:buFont typeface="Wingdings" charset="2"/>
              <a:buChar char="§"/>
            </a:pPr>
            <a:r>
              <a:rPr lang="en-US" sz="3100" b="1" i="1" dirty="0" smtClean="0">
                <a:solidFill>
                  <a:srgbClr val="FFFF66"/>
                </a:solidFill>
              </a:rPr>
              <a:t>Romans 1:16-17</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2 Timothy 4:1-5</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2 Timothy 2:24-26</a:t>
            </a:r>
            <a:endParaRPr lang="en-US" sz="3200" dirty="0">
              <a:solidFill>
                <a:schemeClr val="accent1">
                  <a:lumMod val="20000"/>
                  <a:lumOff val="80000"/>
                </a:schemeClr>
              </a:solidFill>
            </a:endParaRPr>
          </a:p>
        </p:txBody>
      </p:sp>
    </p:spTree>
    <p:extLst>
      <p:ext uri="{BB962C8B-B14F-4D97-AF65-F5344CB8AC3E}">
        <p14:creationId xmlns:p14="http://schemas.microsoft.com/office/powerpoint/2010/main" val="880290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4525" y="304800"/>
            <a:ext cx="7305675" cy="838200"/>
          </a:xfrm>
        </p:spPr>
        <p:txBody>
          <a:bodyPr/>
          <a:lstStyle/>
          <a:p>
            <a:r>
              <a:rPr lang="en-US" sz="4400" b="1" dirty="0" smtClean="0">
                <a:solidFill>
                  <a:srgbClr val="FFFF00"/>
                </a:solidFill>
                <a:latin typeface="+mn-lt"/>
              </a:rPr>
              <a:t>2</a:t>
            </a:r>
            <a:r>
              <a:rPr lang="en-US" sz="4400" b="1" baseline="30000" dirty="0" smtClean="0">
                <a:solidFill>
                  <a:srgbClr val="FFFF00"/>
                </a:solidFill>
                <a:latin typeface="+mn-lt"/>
              </a:rPr>
              <a:t>nd</a:t>
            </a:r>
            <a:r>
              <a:rPr lang="en-US" sz="4400" b="1" dirty="0" smtClean="0">
                <a:solidFill>
                  <a:srgbClr val="FFFF00"/>
                </a:solidFill>
                <a:latin typeface="+mn-lt"/>
              </a:rPr>
              <a:t> Timothy </a:t>
            </a:r>
            <a:r>
              <a:rPr lang="en-US" sz="4400" b="1" dirty="0">
                <a:solidFill>
                  <a:srgbClr val="FFFF00"/>
                </a:solidFill>
                <a:latin typeface="+mn-lt"/>
              </a:rPr>
              <a:t>2</a:t>
            </a:r>
            <a:r>
              <a:rPr lang="en-US" sz="4400" b="1" dirty="0" smtClean="0">
                <a:solidFill>
                  <a:srgbClr val="FFFF00"/>
                </a:solidFill>
                <a:latin typeface="+mn-lt"/>
              </a:rPr>
              <a:t>:24-26</a:t>
            </a:r>
            <a:endParaRPr lang="en-US" sz="4400" b="1" dirty="0">
              <a:solidFill>
                <a:srgbClr val="FFFF00"/>
              </a:solidFill>
              <a:latin typeface="+mn-lt"/>
            </a:endParaRPr>
          </a:p>
        </p:txBody>
      </p:sp>
      <p:sp>
        <p:nvSpPr>
          <p:cNvPr id="5" name="TextBox 4"/>
          <p:cNvSpPr txBox="1"/>
          <p:nvPr/>
        </p:nvSpPr>
        <p:spPr>
          <a:xfrm>
            <a:off x="334962" y="1306874"/>
            <a:ext cx="7543800" cy="3646126"/>
          </a:xfrm>
          <a:prstGeom prst="rect">
            <a:avLst/>
          </a:prstGeom>
          <a:noFill/>
        </p:spPr>
        <p:txBody>
          <a:bodyPr wrap="square" rtlCol="0">
            <a:spAutoFit/>
          </a:bodyPr>
          <a:lstStyle/>
          <a:p>
            <a:pPr>
              <a:lnSpc>
                <a:spcPct val="90000"/>
              </a:lnSpc>
            </a:pPr>
            <a:r>
              <a:rPr lang="en-US" sz="3200" b="1" baseline="30000" dirty="0">
                <a:solidFill>
                  <a:srgbClr val="FFFF00"/>
                </a:solidFill>
              </a:rPr>
              <a:t>24 </a:t>
            </a:r>
            <a:r>
              <a:rPr lang="en-US" sz="3200" dirty="0"/>
              <a:t>And a servant of the Lord must not quarrel but be gentle to all, able to teach, patient, </a:t>
            </a:r>
            <a:r>
              <a:rPr lang="en-US" sz="3200" b="1" baseline="30000" dirty="0">
                <a:solidFill>
                  <a:srgbClr val="FFFF00"/>
                </a:solidFill>
              </a:rPr>
              <a:t>25 </a:t>
            </a:r>
            <a:r>
              <a:rPr lang="en-US" sz="3200" dirty="0"/>
              <a:t>in humility correcting those who are in opposition, if God perhaps will grant them repentance, so that they may know the truth, </a:t>
            </a:r>
            <a:r>
              <a:rPr lang="en-US" sz="3200" b="1" baseline="30000" dirty="0">
                <a:solidFill>
                  <a:srgbClr val="FFFF00"/>
                </a:solidFill>
              </a:rPr>
              <a:t>26 </a:t>
            </a:r>
            <a:r>
              <a:rPr lang="en-US" sz="3200" dirty="0"/>
              <a:t>and that they may come to their senses and escape the snare of the devil, having been taken captive by him to do his will.</a:t>
            </a:r>
          </a:p>
        </p:txBody>
      </p:sp>
    </p:spTree>
    <p:extLst>
      <p:ext uri="{BB962C8B-B14F-4D97-AF65-F5344CB8AC3E}">
        <p14:creationId xmlns:p14="http://schemas.microsoft.com/office/powerpoint/2010/main" val="3584742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594725" cy="838200"/>
          </a:xfrm>
          <a:effectLst>
            <a:outerShdw dist="35921" dir="2700000" algn="ctr" rotWithShape="0">
              <a:schemeClr val="bg2"/>
            </a:outerShdw>
          </a:effectLst>
        </p:spPr>
        <p:txBody>
          <a:bodyPr/>
          <a:lstStyle/>
          <a:p>
            <a:r>
              <a:rPr lang="en-US" sz="4800" b="1" dirty="0" smtClean="0">
                <a:solidFill>
                  <a:schemeClr val="folHlink"/>
                </a:solidFill>
                <a:effectLst/>
                <a:latin typeface="Times New Roman" pitchFamily="18" charset="0"/>
              </a:rPr>
              <a:t>Proper &amp; Improper Preaching</a:t>
            </a:r>
            <a:endParaRPr lang="en-US" sz="4800" b="1" dirty="0">
              <a:effectLst/>
              <a:latin typeface="Times New Roman" pitchFamily="18" charset="0"/>
            </a:endParaRPr>
          </a:p>
        </p:txBody>
      </p:sp>
      <p:sp>
        <p:nvSpPr>
          <p:cNvPr id="41987" name="Rectangle 3"/>
          <p:cNvSpPr>
            <a:spLocks noGrp="1" noChangeArrowheads="1"/>
          </p:cNvSpPr>
          <p:nvPr>
            <p:ph type="body" idx="1"/>
          </p:nvPr>
        </p:nvSpPr>
        <p:spPr>
          <a:xfrm>
            <a:off x="106361" y="838200"/>
            <a:ext cx="8488363" cy="5486400"/>
          </a:xfrm>
        </p:spPr>
        <p:txBody>
          <a:bodyPr/>
          <a:lstStyle/>
          <a:p>
            <a:pPr>
              <a:spcBef>
                <a:spcPts val="0"/>
              </a:spcBef>
              <a:buClr>
                <a:srgbClr val="FFFF99"/>
              </a:buClr>
              <a:buSzPct val="75000"/>
            </a:pPr>
            <a:r>
              <a:rPr lang="en-US" sz="3400" b="1" dirty="0" smtClean="0"/>
              <a:t>Proper Proclamation of the Gospel</a:t>
            </a:r>
            <a:endParaRPr lang="en-US" sz="3400" b="1" dirty="0"/>
          </a:p>
          <a:p>
            <a:pPr lvl="1">
              <a:spcBef>
                <a:spcPts val="0"/>
              </a:spcBef>
              <a:buClr>
                <a:schemeClr val="accent5"/>
              </a:buClr>
              <a:buFont typeface="Wingdings" charset="2"/>
              <a:buChar char="§"/>
            </a:pPr>
            <a:r>
              <a:rPr lang="en-US" sz="3100" b="1" i="1" dirty="0" smtClean="0">
                <a:solidFill>
                  <a:srgbClr val="FFFF66"/>
                </a:solidFill>
              </a:rPr>
              <a:t>Romans 1:16-17</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2 Timothy 4:1-5</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2 Timothy 2:24-26</a:t>
            </a:r>
            <a:endParaRPr lang="en-US" sz="3100" b="1" i="1" dirty="0">
              <a:solidFill>
                <a:srgbClr val="FFFF66"/>
              </a:solidFill>
            </a:endParaRPr>
          </a:p>
          <a:p>
            <a:pPr lvl="1">
              <a:spcBef>
                <a:spcPts val="0"/>
              </a:spcBef>
              <a:buClr>
                <a:schemeClr val="accent5"/>
              </a:buClr>
              <a:buFont typeface="Wingdings" charset="2"/>
              <a:buChar char="§"/>
            </a:pPr>
            <a:r>
              <a:rPr lang="en-US" sz="3100" b="1" i="1" dirty="0" smtClean="0">
                <a:solidFill>
                  <a:srgbClr val="FFFF66"/>
                </a:solidFill>
              </a:rPr>
              <a:t>1 Timothy 4:6-16</a:t>
            </a:r>
            <a:endParaRPr lang="en-US" sz="3200" dirty="0">
              <a:solidFill>
                <a:schemeClr val="accent1">
                  <a:lumMod val="20000"/>
                  <a:lumOff val="80000"/>
                </a:schemeClr>
              </a:solidFill>
            </a:endParaRPr>
          </a:p>
        </p:txBody>
      </p:sp>
    </p:spTree>
    <p:extLst>
      <p:ext uri="{BB962C8B-B14F-4D97-AF65-F5344CB8AC3E}">
        <p14:creationId xmlns:p14="http://schemas.microsoft.com/office/powerpoint/2010/main" val="33240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11840</TotalTime>
  <Words>239</Words>
  <Application>Microsoft Office PowerPoint</Application>
  <PresentationFormat>Custom</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Soaring</vt:lpstr>
      <vt:lpstr>Rightly Proclaiming the Gospel</vt:lpstr>
      <vt:lpstr>2nd Thessalonians 2:1-9</vt:lpstr>
      <vt:lpstr>Proper &amp; Improper Preaching</vt:lpstr>
      <vt:lpstr>Romans 1:16-17</vt:lpstr>
      <vt:lpstr>Proper &amp; Improper Preaching</vt:lpstr>
      <vt:lpstr>2nd Timothy 4:1-5</vt:lpstr>
      <vt:lpstr>Proper &amp; Improper Preaching</vt:lpstr>
      <vt:lpstr>2nd Timothy 2:24-26</vt:lpstr>
      <vt:lpstr>Proper &amp; Improper Preaching</vt:lpstr>
      <vt:lpstr>1st Timothy 4:6-16</vt:lpstr>
      <vt:lpstr>1st Timothy 4:6-16</vt:lpstr>
      <vt:lpstr>Proper &amp; Improper Preaching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Bible?</dc:title>
  <dc:creator>Harry Osborne</dc:creator>
  <cp:lastModifiedBy>Harry</cp:lastModifiedBy>
  <cp:revision>31</cp:revision>
  <cp:lastPrinted>1601-01-01T00:00:00Z</cp:lastPrinted>
  <dcterms:created xsi:type="dcterms:W3CDTF">2001-10-02T03:38:21Z</dcterms:created>
  <dcterms:modified xsi:type="dcterms:W3CDTF">2014-12-14T13:42:34Z</dcterms:modified>
</cp:coreProperties>
</file>