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66"/>
    <a:srgbClr val="4B3219"/>
    <a:srgbClr val="7A5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4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9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050-78D2-478B-A0CE-2CEB1404137C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5603-AF61-4C97-9537-97F7143B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4B3219"/>
            </a:gs>
            <a:gs pos="0">
              <a:srgbClr val="7A5128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DBF5050-78D2-478B-A0CE-2CEB1404137C}" type="datetimeFigureOut">
              <a:rPr lang="en-US" smtClean="0"/>
              <a:pPr/>
              <a:t>12/20/2014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8045603-AF61-4C97-9537-97F7143BBB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342899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Religious Practices That Do Not Save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447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Acts 19:1-6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Acts 19:1-6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915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happened, while Apollos was at Corinth, that Paul, having passed through the upper regions, came to Ephesus. And finding some disciples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 to them, “Did you receive the Holy Spirit when you believed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So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said to him, “We have not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much as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 whether there is a Holy Spirit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said to them, “Into what then were you baptized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So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said, “Into John’s baptism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Paul said, “John indeed baptized with a baptism of repentance, saying to the people that they should believe on Him who would come after him, that is, on Christ Jesus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heard this, they were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baptized in the name of the Lord Jesus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Paul had laid hands on them, the Holy Spirit came upon them, and they spoke with tongues and prophesied.</a:t>
            </a:r>
          </a:p>
        </p:txBody>
      </p:sp>
    </p:spTree>
    <p:extLst>
      <p:ext uri="{BB962C8B-B14F-4D97-AF65-F5344CB8AC3E}">
        <p14:creationId xmlns:p14="http://schemas.microsoft.com/office/powerpoint/2010/main" val="15152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Religious Practices That Did Not Save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2512"/>
            <a:ext cx="9144000" cy="602548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33"/>
                </a:solidFill>
              </a:rPr>
              <a:t>The Wrong Message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Disciples heard message declared by John (</a:t>
            </a:r>
            <a:r>
              <a:rPr lang="en-US" sz="2700" b="1" i="1" dirty="0" smtClean="0">
                <a:solidFill>
                  <a:srgbClr val="FFFF66"/>
                </a:solidFill>
              </a:rPr>
              <a:t>Matt. 3:1-2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bg1"/>
                </a:solidFill>
              </a:rPr>
              <a:t>M</a:t>
            </a:r>
            <a:r>
              <a:rPr lang="en-US" sz="2700" dirty="0" smtClean="0">
                <a:solidFill>
                  <a:schemeClr val="bg1"/>
                </a:solidFill>
              </a:rPr>
              <a:t>essage was for limited time (</a:t>
            </a:r>
            <a:r>
              <a:rPr lang="en-US" sz="2700" b="1" i="1" dirty="0" smtClean="0">
                <a:solidFill>
                  <a:srgbClr val="FFFF66"/>
                </a:solidFill>
              </a:rPr>
              <a:t>Jn. 1:19-27</a:t>
            </a:r>
            <a:r>
              <a:rPr lang="en-US" sz="2700" dirty="0" smtClean="0">
                <a:solidFill>
                  <a:schemeClr val="bg1"/>
                </a:solidFill>
              </a:rPr>
              <a:t>; </a:t>
            </a:r>
            <a:r>
              <a:rPr lang="en-US" sz="2700" b="1" i="1" dirty="0" smtClean="0">
                <a:solidFill>
                  <a:srgbClr val="FFFF66"/>
                </a:solidFill>
              </a:rPr>
              <a:t>Mk. 1:7-8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Gospel is message bringing salvation now (</a:t>
            </a:r>
            <a:r>
              <a:rPr lang="en-US" sz="2700" b="1" i="1" dirty="0" smtClean="0">
                <a:solidFill>
                  <a:srgbClr val="FFFF66"/>
                </a:solidFill>
              </a:rPr>
              <a:t>1 Pet. 1:22-25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33"/>
                </a:solidFill>
              </a:rPr>
              <a:t>The Wrong Belief</a:t>
            </a:r>
            <a:endParaRPr lang="en-US" sz="3000" b="1" dirty="0" smtClean="0">
              <a:solidFill>
                <a:srgbClr val="66FF33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They believed the Christ was coming</a:t>
            </a:r>
            <a:r>
              <a:rPr lang="en-US" sz="2700" dirty="0" smtClean="0">
                <a:solidFill>
                  <a:schemeClr val="bg1"/>
                </a:solidFill>
              </a:rPr>
              <a:t> soon (</a:t>
            </a:r>
            <a:r>
              <a:rPr lang="en-US" sz="2700" b="1" i="1" dirty="0" smtClean="0">
                <a:solidFill>
                  <a:srgbClr val="FFFF66"/>
                </a:solidFill>
              </a:rPr>
              <a:t>Matt. 3:1-2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Yet, </a:t>
            </a:r>
            <a:r>
              <a:rPr lang="en-US" sz="2700" dirty="0" smtClean="0">
                <a:solidFill>
                  <a:schemeClr val="bg1"/>
                </a:solidFill>
              </a:rPr>
              <a:t>Christ had already come (</a:t>
            </a:r>
            <a:r>
              <a:rPr lang="en-US" sz="2700" b="1" i="1" dirty="0" smtClean="0">
                <a:solidFill>
                  <a:srgbClr val="FFFF66"/>
                </a:solidFill>
              </a:rPr>
              <a:t>Acts 2:36</a:t>
            </a:r>
            <a:r>
              <a:rPr lang="en-US" sz="2700" dirty="0" smtClean="0">
                <a:solidFill>
                  <a:schemeClr val="bg1"/>
                </a:solidFill>
              </a:rPr>
              <a:t>; </a:t>
            </a:r>
            <a:r>
              <a:rPr lang="en-US" sz="2700" b="1" i="1" dirty="0" smtClean="0">
                <a:solidFill>
                  <a:srgbClr val="FFFF66"/>
                </a:solidFill>
              </a:rPr>
              <a:t>Rom. 1:1-4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Must believe Jesus is Christ, Son of God</a:t>
            </a:r>
            <a:r>
              <a:rPr lang="en-US" sz="2700" dirty="0" smtClean="0">
                <a:solidFill>
                  <a:schemeClr val="bg1"/>
                </a:solidFill>
              </a:rPr>
              <a:t> (</a:t>
            </a:r>
            <a:r>
              <a:rPr lang="en-US" sz="2700" b="1" i="1" dirty="0" smtClean="0">
                <a:solidFill>
                  <a:srgbClr val="FFFF66"/>
                </a:solidFill>
              </a:rPr>
              <a:t>Jn</a:t>
            </a:r>
            <a:r>
              <a:rPr lang="en-US" sz="2700" b="1" i="1" dirty="0" smtClean="0">
                <a:solidFill>
                  <a:srgbClr val="FFFF66"/>
                </a:solidFill>
              </a:rPr>
              <a:t>. 8:24</a:t>
            </a:r>
            <a:r>
              <a:rPr lang="en-US" sz="2700" dirty="0" smtClean="0">
                <a:solidFill>
                  <a:schemeClr val="bg1"/>
                </a:solidFill>
              </a:rPr>
              <a:t>;</a:t>
            </a:r>
            <a:r>
              <a:rPr lang="en-US" sz="2700" b="1" i="1" dirty="0" smtClean="0">
                <a:solidFill>
                  <a:srgbClr val="FFFF66"/>
                </a:solidFill>
              </a:rPr>
              <a:t> 20:31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33"/>
                </a:solidFill>
              </a:rPr>
              <a:t>The Wrong Baptism</a:t>
            </a:r>
            <a:endParaRPr lang="en-US" sz="3000" b="1" dirty="0" smtClean="0">
              <a:solidFill>
                <a:srgbClr val="66FF33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Disciples had obeyed baptism of John (</a:t>
            </a:r>
            <a:r>
              <a:rPr lang="en-US" sz="2700" b="1" i="1" dirty="0" smtClean="0">
                <a:solidFill>
                  <a:srgbClr val="FFFF66"/>
                </a:solidFill>
              </a:rPr>
              <a:t>Luke</a:t>
            </a:r>
            <a:r>
              <a:rPr lang="en-US" sz="2700" b="1" i="1" dirty="0" smtClean="0">
                <a:solidFill>
                  <a:srgbClr val="FFFF66"/>
                </a:solidFill>
              </a:rPr>
              <a:t> 3:2-3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bg1"/>
                </a:solidFill>
              </a:rPr>
              <a:t>Needed to be baptized in “name of Lord Jesus”</a:t>
            </a:r>
            <a:r>
              <a:rPr lang="en-US" sz="2700" dirty="0" smtClean="0">
                <a:solidFill>
                  <a:schemeClr val="bg1"/>
                </a:solidFill>
              </a:rPr>
              <a:t> (</a:t>
            </a:r>
            <a:r>
              <a:rPr lang="en-US" sz="2700" b="1" i="1" dirty="0" smtClean="0">
                <a:solidFill>
                  <a:srgbClr val="FFFF66"/>
                </a:solidFill>
              </a:rPr>
              <a:t>Acts</a:t>
            </a:r>
            <a:r>
              <a:rPr lang="en-US" sz="2700" b="1" i="1" dirty="0" smtClean="0">
                <a:solidFill>
                  <a:srgbClr val="FFFF66"/>
                </a:solidFill>
              </a:rPr>
              <a:t> 19:5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66"/>
                </a:solidFill>
              </a:rPr>
              <a:t>Acts 2:36-41, 47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fter faith &amp; repentance - “for remission of sins”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66"/>
                </a:solidFill>
              </a:rPr>
              <a:t>Acts 22:16</a:t>
            </a:r>
            <a:r>
              <a:rPr lang="en-US" dirty="0" smtClean="0">
                <a:solidFill>
                  <a:schemeClr val="bg1"/>
                </a:solidFill>
              </a:rPr>
              <a:t>	   Still in sins until baptized “calling on His name”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66"/>
                </a:solidFill>
              </a:rPr>
              <a:t>1 Peter 3:21</a:t>
            </a:r>
            <a:r>
              <a:rPr lang="en-US" dirty="0" smtClean="0">
                <a:solidFill>
                  <a:schemeClr val="bg1"/>
                </a:solidFill>
              </a:rPr>
              <a:t>	   Saves by appealing to blood &amp; resurrection of Christ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bg1"/>
                </a:solidFill>
              </a:rPr>
              <a:t>B</a:t>
            </a:r>
            <a:r>
              <a:rPr lang="en-US" sz="2700" dirty="0" smtClean="0">
                <a:solidFill>
                  <a:schemeClr val="bg1"/>
                </a:solidFill>
              </a:rPr>
              <a:t>aptism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“in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name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of Jesus”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not H.S.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baptism</a:t>
            </a:r>
            <a:r>
              <a:rPr lang="en-US" sz="2700" dirty="0" smtClean="0">
                <a:solidFill>
                  <a:schemeClr val="bg1"/>
                </a:solidFill>
              </a:rPr>
              <a:t> (</a:t>
            </a:r>
            <a:r>
              <a:rPr lang="en-US" sz="2700" b="1" i="1" dirty="0" smtClean="0">
                <a:solidFill>
                  <a:srgbClr val="FFFF66"/>
                </a:solidFill>
              </a:rPr>
              <a:t>Acts</a:t>
            </a:r>
            <a:r>
              <a:rPr lang="en-US" sz="2700" b="1" i="1" dirty="0" smtClean="0">
                <a:solidFill>
                  <a:srgbClr val="FFFF66"/>
                </a:solidFill>
              </a:rPr>
              <a:t> 8:36-38, 15f</a:t>
            </a:r>
            <a:r>
              <a:rPr lang="en-US" sz="2700" dirty="0" smtClean="0">
                <a:solidFill>
                  <a:schemeClr val="bg1"/>
                </a:solidFill>
              </a:rPr>
              <a:t>)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Religious Practices That Do Not Save</vt:lpstr>
      <vt:lpstr>Acts 19:1-6</vt:lpstr>
      <vt:lpstr>Religious Practices That Did Not Save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Just Any Sincere Religious Practice Suffice?</dc:title>
  <dc:creator>Harry</dc:creator>
  <cp:lastModifiedBy>Harry</cp:lastModifiedBy>
  <cp:revision>12</cp:revision>
  <dcterms:created xsi:type="dcterms:W3CDTF">2014-12-21T01:20:52Z</dcterms:created>
  <dcterms:modified xsi:type="dcterms:W3CDTF">2014-12-21T13:28:03Z</dcterms:modified>
</cp:coreProperties>
</file>