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B903A-4A86-47B2-9F2B-89756F41BD66}" type="datetimeFigureOut">
              <a:rPr lang="en-US" smtClean="0"/>
              <a:t>9/10/2011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2CFA7-9F91-4F25-BDE9-094761F4E2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B903A-4A86-47B2-9F2B-89756F41BD66}" type="datetimeFigureOut">
              <a:rPr lang="en-US" smtClean="0"/>
              <a:t>9/10/2011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2CFA7-9F91-4F25-BDE9-094761F4E2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B903A-4A86-47B2-9F2B-89756F41BD66}" type="datetimeFigureOut">
              <a:rPr lang="en-US" smtClean="0"/>
              <a:t>9/10/2011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2CFA7-9F91-4F25-BDE9-094761F4E2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B903A-4A86-47B2-9F2B-89756F41BD66}" type="datetimeFigureOut">
              <a:rPr lang="en-US" smtClean="0"/>
              <a:t>9/10/2011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2CFA7-9F91-4F25-BDE9-094761F4E2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B903A-4A86-47B2-9F2B-89756F41BD66}" type="datetimeFigureOut">
              <a:rPr lang="en-US" smtClean="0"/>
              <a:t>9/10/2011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2CFA7-9F91-4F25-BDE9-094761F4E2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B903A-4A86-47B2-9F2B-89756F41BD66}" type="datetimeFigureOut">
              <a:rPr lang="en-US" smtClean="0"/>
              <a:t>9/10/2011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2CFA7-9F91-4F25-BDE9-094761F4E2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B903A-4A86-47B2-9F2B-89756F41BD66}" type="datetimeFigureOut">
              <a:rPr lang="en-US" smtClean="0"/>
              <a:t>9/10/2011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2CFA7-9F91-4F25-BDE9-094761F4E2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B903A-4A86-47B2-9F2B-89756F41BD66}" type="datetimeFigureOut">
              <a:rPr lang="en-US" smtClean="0"/>
              <a:t>9/10/2011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2CFA7-9F91-4F25-BDE9-094761F4E2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B903A-4A86-47B2-9F2B-89756F41BD66}" type="datetimeFigureOut">
              <a:rPr lang="en-US" smtClean="0"/>
              <a:t>9/10/2011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2CFA7-9F91-4F25-BDE9-094761F4E2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B903A-4A86-47B2-9F2B-89756F41BD66}" type="datetimeFigureOut">
              <a:rPr lang="en-US" smtClean="0"/>
              <a:t>9/10/2011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2CFA7-9F91-4F25-BDE9-094761F4E2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B903A-4A86-47B2-9F2B-89756F41BD66}" type="datetimeFigureOut">
              <a:rPr lang="en-US" smtClean="0"/>
              <a:t>9/10/2011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2CFA7-9F91-4F25-BDE9-094761F4E2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B903A-4A86-47B2-9F2B-89756F41BD66}" type="datetimeFigureOut">
              <a:rPr lang="en-US" smtClean="0"/>
              <a:t>9/10/2011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2CFA7-9F91-4F25-BDE9-094761F4E2E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Copperplate Gothic Bold" pitchFamily="34" charset="0"/>
              </a:rPr>
              <a:t>“Consider Your Ways”</a:t>
            </a:r>
            <a:endParaRPr lang="en-US" dirty="0">
              <a:latin typeface="Copperplate Gothic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>
                <a:latin typeface="Copperplate Gothic Bold" pitchFamily="34" charset="0"/>
              </a:rPr>
              <a:t>Haggai 1:5</a:t>
            </a:r>
            <a:endParaRPr lang="en-US" dirty="0">
              <a:latin typeface="Copperplate Gothic Bold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pperplate Gothic Bold" pitchFamily="34" charset="0"/>
              </a:rPr>
              <a:t>Solomon: A Wise Choice</a:t>
            </a:r>
            <a:endParaRPr lang="en-US" dirty="0"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>
                <a:latin typeface="Copperplate Gothic Bold" pitchFamily="34" charset="0"/>
              </a:rPr>
              <a:t>1 Kings 3:3-15</a:t>
            </a:r>
          </a:p>
          <a:p>
            <a:pPr algn="ctr">
              <a:buNone/>
            </a:pPr>
            <a:endParaRPr lang="en-US" dirty="0">
              <a:latin typeface="Copperplate Gothic Bold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Copperplate Gothic Bold" pitchFamily="34" charset="0"/>
              </a:rPr>
              <a:t>Such an encouraging </a:t>
            </a:r>
            <a:r>
              <a:rPr lang="en-US" dirty="0">
                <a:latin typeface="Copperplate Gothic Bold" pitchFamily="34" charset="0"/>
              </a:rPr>
              <a:t>a</a:t>
            </a:r>
            <a:r>
              <a:rPr lang="en-US" dirty="0" smtClean="0">
                <a:latin typeface="Copperplate Gothic Bold" pitchFamily="34" charset="0"/>
              </a:rPr>
              <a:t>ccount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Copperplate Gothic Bold" pitchFamily="34" charset="0"/>
              </a:rPr>
              <a:t>He dedicated himself to serving God first, before self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Copperplate Gothic Bold" pitchFamily="34" charset="0"/>
              </a:rPr>
              <a:t>He had goals, he had motivation</a:t>
            </a:r>
            <a:endParaRPr lang="en-US" dirty="0">
              <a:latin typeface="Copperplate Gothic Bold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pperplate Gothic Bold" pitchFamily="34" charset="0"/>
              </a:rPr>
              <a:t>Israelites: Building For God</a:t>
            </a:r>
            <a:endParaRPr lang="en-US" dirty="0"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>
                <a:latin typeface="Copperplate Gothic Bold" pitchFamily="34" charset="0"/>
              </a:rPr>
              <a:t>Nehemiah 4</a:t>
            </a:r>
          </a:p>
          <a:p>
            <a:pPr algn="ctr">
              <a:buNone/>
            </a:pPr>
            <a:endParaRPr lang="en-US" dirty="0">
              <a:latin typeface="Copperplate Gothic Bold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Copperplate Gothic Bold" pitchFamily="34" charset="0"/>
              </a:rPr>
              <a:t>Such an encouraging account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Copperplate Gothic Bold" pitchFamily="34" charset="0"/>
              </a:rPr>
              <a:t>They dedicated themselves God first, before self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Copperplate Gothic Bold" pitchFamily="34" charset="0"/>
              </a:rPr>
              <a:t>They had goals, they had motivation</a:t>
            </a:r>
            <a:endParaRPr lang="en-US" dirty="0">
              <a:latin typeface="Copperplate Gothic Bold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pperplate Gothic Bold" pitchFamily="34" charset="0"/>
              </a:rPr>
              <a:t>Solomon: Crash and Burn</a:t>
            </a:r>
            <a:endParaRPr lang="en-US" dirty="0"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>
                <a:latin typeface="Copperplate Gothic Bold" pitchFamily="34" charset="0"/>
              </a:rPr>
              <a:t>1 Kings 11:1-13</a:t>
            </a:r>
          </a:p>
          <a:p>
            <a:pPr algn="ctr">
              <a:buNone/>
            </a:pPr>
            <a:endParaRPr lang="en-US" dirty="0">
              <a:latin typeface="Copperplate Gothic Bold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Copperplate Gothic Bold" pitchFamily="34" charset="0"/>
              </a:rPr>
              <a:t>He had goals, He had motivation, but slipped away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Copperplate Gothic Bold" pitchFamily="34" charset="0"/>
              </a:rPr>
              <a:t>He left God and the kingdom was taken away</a:t>
            </a:r>
            <a:endParaRPr lang="en-US" dirty="0">
              <a:latin typeface="Copperplate Gothic Bold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pperplate Gothic Bold" pitchFamily="34" charset="0"/>
              </a:rPr>
              <a:t>Israelites: Forgotten Goal</a:t>
            </a:r>
            <a:endParaRPr lang="en-US" dirty="0"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>
                <a:latin typeface="Copperplate Gothic Bold" pitchFamily="34" charset="0"/>
              </a:rPr>
              <a:t>Haggai 1:1-6</a:t>
            </a:r>
          </a:p>
          <a:p>
            <a:pPr algn="ctr">
              <a:buNone/>
            </a:pPr>
            <a:endParaRPr lang="en-US" dirty="0">
              <a:latin typeface="Copperplate Gothic Bold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Copperplate Gothic Bold" pitchFamily="34" charset="0"/>
              </a:rPr>
              <a:t>They had goals, they had motivation, but slipped away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Copperplate Gothic Bold" pitchFamily="34" charset="0"/>
              </a:rPr>
              <a:t>They left God to serve themselves</a:t>
            </a:r>
            <a:endParaRPr lang="en-US" dirty="0">
              <a:latin typeface="Copperplate Gothic Bold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pperplate Gothic Bold" pitchFamily="34" charset="0"/>
              </a:rPr>
              <a:t>New Christian</a:t>
            </a:r>
            <a:endParaRPr lang="en-US" dirty="0"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Copperplate Gothic Bold" pitchFamily="34" charset="0"/>
              </a:rPr>
              <a:t>Such an encouragement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Copperplate Gothic Bold" pitchFamily="34" charset="0"/>
              </a:rPr>
              <a:t>We dedicate ourselves to God before self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Copperplate Gothic Bold" pitchFamily="34" charset="0"/>
              </a:rPr>
              <a:t>We have goals, we have motivation</a:t>
            </a:r>
            <a:endParaRPr lang="en-US" dirty="0">
              <a:latin typeface="Copperplate Gothic Bold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pperplate Gothic Bold" pitchFamily="34" charset="0"/>
              </a:rPr>
              <a:t>Not So New Christian</a:t>
            </a:r>
            <a:endParaRPr lang="en-US" dirty="0"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Copperplate Gothic Bold" pitchFamily="34" charset="0"/>
              </a:rPr>
              <a:t>We had goals and we had motivation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Copperplate Gothic Bold" pitchFamily="34" charset="0"/>
              </a:rPr>
              <a:t>We dedicated ourselves to God before self 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Copperplate Gothic Bold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Copperplate Gothic Bold" pitchFamily="34" charset="0"/>
              </a:rPr>
              <a:t>Have we slipped away???</a:t>
            </a:r>
            <a:endParaRPr lang="en-US" dirty="0">
              <a:latin typeface="Copperplate Gothic Bold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pperplate Gothic Bold" pitchFamily="34" charset="0"/>
              </a:rPr>
              <a:t>“Consider Your Ways”</a:t>
            </a:r>
            <a:endParaRPr lang="en-US" dirty="0"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>
                <a:latin typeface="Copperplate Gothic Bold" pitchFamily="34" charset="0"/>
              </a:rPr>
              <a:t>Haggai 1:7-15</a:t>
            </a:r>
          </a:p>
          <a:p>
            <a:pPr algn="ctr">
              <a:buNone/>
            </a:pPr>
            <a:endParaRPr lang="en-US" dirty="0" smtClean="0">
              <a:latin typeface="Copperplate Gothic Bold" pitchFamily="34" charset="0"/>
            </a:endParaRPr>
          </a:p>
          <a:p>
            <a:r>
              <a:rPr lang="en-US" dirty="0" smtClean="0">
                <a:latin typeface="Copperplate Gothic Bold" pitchFamily="34" charset="0"/>
              </a:rPr>
              <a:t>A call to action results in renewed goals, renewed motivation</a:t>
            </a:r>
          </a:p>
          <a:p>
            <a:r>
              <a:rPr lang="en-US" dirty="0" smtClean="0">
                <a:latin typeface="Copperplate Gothic Bold" pitchFamily="34" charset="0"/>
              </a:rPr>
              <a:t>They needed to consider their ways, and they needed fix it now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pperplate Gothic Bold" pitchFamily="34" charset="0"/>
              </a:rPr>
              <a:t>Consider Our Ways</a:t>
            </a:r>
            <a:endParaRPr lang="en-US" dirty="0">
              <a:latin typeface="Copperplate Gothic Bold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Copperplate Gothic Bold" pitchFamily="34" charset="0"/>
              </a:rPr>
              <a:t>Attendance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Copperplate Gothic Bold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Copperplate Gothic Bold" pitchFamily="34" charset="0"/>
              </a:rPr>
              <a:t>Daily Bible Study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Copperplate Gothic Bold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Copperplate Gothic Bold" pitchFamily="34" charset="0"/>
              </a:rPr>
              <a:t>Prayer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Copperplate Gothic Bold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Copperplate Gothic Bold" pitchFamily="34" charset="0"/>
              </a:rPr>
              <a:t>Time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Copperplate Gothic Bold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Copperplate Gothic Bold" pitchFamily="34" charset="0"/>
              </a:rPr>
              <a:t>Language</a:t>
            </a:r>
            <a:endParaRPr lang="en-US" dirty="0">
              <a:latin typeface="Copperplate Gothic Bold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Copperplate Gothic Bold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Copperplate Gothic Bold" pitchFamily="34" charset="0"/>
              </a:rPr>
              <a:t>Movies/TV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Copperplate Gothic Bold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Copperplate Gothic Bold" pitchFamily="34" charset="0"/>
              </a:rPr>
              <a:t>Modesty</a:t>
            </a:r>
          </a:p>
          <a:p>
            <a:pPr>
              <a:buNone/>
            </a:pPr>
            <a:endParaRPr lang="en-US" dirty="0" smtClean="0">
              <a:latin typeface="Copperplate Gothic Bold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Copperplate Gothic Bold" pitchFamily="34" charset="0"/>
              </a:rPr>
              <a:t>Raising Children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Copperplate Gothic Bold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Copperplate Gothic Bold" pitchFamily="34" charset="0"/>
              </a:rPr>
              <a:t>More</a:t>
            </a:r>
            <a:endParaRPr lang="en-US" dirty="0">
              <a:latin typeface="Copperplate Gothic Bold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201</Words>
  <Application>Microsoft Office PowerPoint</Application>
  <PresentationFormat>On-screen Show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“Consider Your Ways”</vt:lpstr>
      <vt:lpstr>Solomon: A Wise Choice</vt:lpstr>
      <vt:lpstr>Israelites: Building For God</vt:lpstr>
      <vt:lpstr>Solomon: Crash and Burn</vt:lpstr>
      <vt:lpstr>Israelites: Forgotten Goal</vt:lpstr>
      <vt:lpstr>New Christian</vt:lpstr>
      <vt:lpstr>Not So New Christian</vt:lpstr>
      <vt:lpstr>“Consider Your Ways”</vt:lpstr>
      <vt:lpstr>Consider Our Ways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“Consider Your Ways”</dc:title>
  <dc:creator>Valued Acer Customer</dc:creator>
  <cp:lastModifiedBy>Valued Acer Customer</cp:lastModifiedBy>
  <cp:revision>2</cp:revision>
  <dcterms:created xsi:type="dcterms:W3CDTF">2011-09-10T19:51:55Z</dcterms:created>
  <dcterms:modified xsi:type="dcterms:W3CDTF">2011-09-10T21:42:05Z</dcterms:modified>
</cp:coreProperties>
</file>