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F0F"/>
    <a:srgbClr val="5C3D1E"/>
    <a:srgbClr val="000000"/>
    <a:srgbClr val="000066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1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1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2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7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0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8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2F1F0F"/>
            </a:gs>
            <a:gs pos="100000">
              <a:srgbClr val="5C3D1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ADC68B56-180C-4E05-9BD5-525BF272C64C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6D5F5CEA-209E-492E-8A66-DE333EB47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8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00025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B</a:t>
            </a:r>
            <a:r>
              <a:rPr lang="en-US" sz="7200" b="1" dirty="0" smtClean="0">
                <a:solidFill>
                  <a:srgbClr val="FFFF00"/>
                </a:solidFill>
              </a:rPr>
              <a:t>eing Like Blind </a:t>
            </a:r>
            <a:r>
              <a:rPr lang="en-US" sz="7200" b="1" dirty="0" err="1" smtClean="0">
                <a:solidFill>
                  <a:srgbClr val="FFFF00"/>
                </a:solidFill>
              </a:rPr>
              <a:t>Bartimaeus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200" b="1" i="1" dirty="0" smtClean="0">
                <a:solidFill>
                  <a:schemeClr val="bg1"/>
                </a:solidFill>
              </a:rPr>
              <a:t>Mark 10:46-52</a:t>
            </a:r>
            <a:endParaRPr lang="en-US" sz="5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5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Mark 10:46-52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77925"/>
            <a:ext cx="90678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they came to Jericho. As He went out of Jericho with His disciples and a great multitude, blind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Bartimaeus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son of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Timaeus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sat by the road begging.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he heard that it was Jesus of Nazareth, he began to cry out and say, “Jesus, Son of David, have mercy on me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many warned him to be quiet; but he cried out all the more, “Son of David, have mercy on me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Jesus stood still and commanded him to be called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Then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called the blind man, saying to him, “Be of good cheer. Rise, He is calling you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throwing aside his garment, he rose and came to Jesus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Jesus answered and said to him, “What do you want Me to do for you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The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 man said to Him, “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Rabboni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that I may receive my sight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Jesus said to him, “Go your way; your faith has made you well.” And immediately he received his sight and followed Jesus on the road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9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txBody>
          <a:bodyPr>
            <a:noAutofit/>
          </a:bodyPr>
          <a:lstStyle/>
          <a:p>
            <a:r>
              <a:rPr lang="en-US" sz="5200" b="1" dirty="0" smtClean="0">
                <a:solidFill>
                  <a:srgbClr val="FFFF00"/>
                </a:solidFill>
              </a:rPr>
              <a:t>We Should Be Like </a:t>
            </a:r>
            <a:r>
              <a:rPr lang="en-US" sz="5200" b="1" dirty="0" err="1" smtClean="0">
                <a:solidFill>
                  <a:srgbClr val="FFFF00"/>
                </a:solidFill>
              </a:rPr>
              <a:t>Bartimaeus</a:t>
            </a:r>
            <a:r>
              <a:rPr lang="en-US" sz="5200" b="1" dirty="0" smtClean="0">
                <a:solidFill>
                  <a:srgbClr val="FFFF00"/>
                </a:solidFill>
              </a:rPr>
              <a:t> in Several Ways</a:t>
            </a:r>
            <a:endParaRPr lang="en-US" sz="5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/>
          </a:bodyPr>
          <a:lstStyle/>
          <a:p>
            <a:pPr marL="463550" indent="-4635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His came by hearing and so must our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faith come by hearing</a:t>
            </a:r>
          </a:p>
          <a:p>
            <a:pPr marL="463550" indent="-4635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His boldness was exemplary in face of opposition and so must we be bold when opposed for seeking Jesus</a:t>
            </a:r>
          </a:p>
          <a:p>
            <a:pPr marL="463550" indent="-4635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He was able to see much afterwards because of his faith and so will we if we abide in that faith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44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69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Being Like Blind Bartimaeus</vt:lpstr>
      <vt:lpstr>Mark 10:46-52</vt:lpstr>
      <vt:lpstr>We Should Be Like Bartimaeus in Several 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</cp:lastModifiedBy>
  <cp:revision>3</cp:revision>
  <dcterms:created xsi:type="dcterms:W3CDTF">2010-12-24T15:23:59Z</dcterms:created>
  <dcterms:modified xsi:type="dcterms:W3CDTF">2015-01-04T13:02:56Z</dcterms:modified>
</cp:coreProperties>
</file>