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72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5452"/>
    <a:srgbClr val="005250"/>
    <a:srgbClr val="003F3E"/>
    <a:srgbClr val="006666"/>
    <a:srgbClr val="000000"/>
    <a:srgbClr val="FF9966"/>
    <a:srgbClr val="FFFF66"/>
    <a:srgbClr val="FF9933"/>
    <a:srgbClr val="9D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979C7B-84D5-4A95-87C0-E6973AD5F18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FA6DE-0175-48F8-9E83-6B534B8B0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90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41D40-D4EE-45B1-8597-2382BC3C6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54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1064-77A7-4B82-B77A-C1CCD35FE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50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0F156-EA9B-4028-98F0-8F684E4B0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78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AFC92-A76A-49E2-A59A-040168FB1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07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5F7D3-10F2-4338-B5CD-B76D1C798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32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60788-EB65-4FDD-8BBB-C48B467A7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04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4D3F5-096B-4ED5-9CC6-8D13E7BFB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38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E7D24-0E35-47FA-911B-AEC27E068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18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619A1-D314-463F-AF1A-E18583CE6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6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005452"/>
            </a:gs>
            <a:gs pos="0">
              <a:srgbClr val="006666"/>
            </a:gs>
            <a:gs pos="100000">
              <a:srgbClr val="000000"/>
            </a:gs>
          </a:gsLst>
          <a:lin ang="5400000" scaled="1"/>
          <a:tileRect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78731D4A-F3C1-41EF-A004-D568572E1F5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48200"/>
            <a:ext cx="9144000" cy="1219200"/>
          </a:xfrm>
        </p:spPr>
        <p:txBody>
          <a:bodyPr anchor="ctr"/>
          <a:lstStyle/>
          <a:p>
            <a:pPr algn="ctr"/>
            <a:r>
              <a:rPr lang="en-US" altLang="en-US" sz="5800" b="1" i="1" dirty="0" smtClean="0"/>
              <a:t>Proverbs</a:t>
            </a:r>
            <a:r>
              <a:rPr lang="en-US" altLang="en-US" sz="5800" b="1" i="1" dirty="0" smtClean="0"/>
              <a:t> 1:10-15</a:t>
            </a:r>
            <a:endParaRPr lang="en-US" altLang="en-US" sz="5800" b="1" i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581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  <a:lvl2pPr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76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If Sinners</a:t>
            </a:r>
            <a:r>
              <a:rPr lang="en-US" altLang="en-US" sz="76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Entice You</a:t>
            </a:r>
            <a:endParaRPr lang="en-US" altLang="en-US" sz="7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4196"/>
            <a:ext cx="5029200" cy="3204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1:10-15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48186"/>
            <a:ext cx="8915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7000"/>
              </a:lnSpc>
            </a:pPr>
            <a:r>
              <a:rPr lang="en-US" sz="3000" b="1" baseline="30000" dirty="0"/>
              <a:t>10 </a:t>
            </a:r>
            <a:r>
              <a:rPr lang="en-US" sz="3000" b="1" baseline="30000" dirty="0" smtClean="0"/>
              <a:t> </a:t>
            </a:r>
            <a:r>
              <a:rPr lang="en-US" sz="3000" dirty="0" smtClean="0"/>
              <a:t>My </a:t>
            </a:r>
            <a:r>
              <a:rPr lang="en-US" sz="3000" dirty="0"/>
              <a:t>son, if sinners entice you,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	Do </a:t>
            </a:r>
            <a:r>
              <a:rPr lang="en-US" sz="3000" dirty="0"/>
              <a:t>not consent.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baseline="30000" dirty="0" smtClean="0"/>
              <a:t>11</a:t>
            </a:r>
            <a:r>
              <a:rPr lang="en-US" sz="3000" b="1" baseline="30000" dirty="0"/>
              <a:t> </a:t>
            </a:r>
            <a:r>
              <a:rPr lang="en-US" sz="3000" b="1" baseline="30000" dirty="0" smtClean="0"/>
              <a:t> </a:t>
            </a:r>
            <a:r>
              <a:rPr lang="en-US" sz="3000" dirty="0" smtClean="0"/>
              <a:t>If </a:t>
            </a:r>
            <a:r>
              <a:rPr lang="en-US" sz="3000" dirty="0"/>
              <a:t>they say, “Come with us,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	Let </a:t>
            </a:r>
            <a:r>
              <a:rPr lang="en-US" sz="3000" dirty="0"/>
              <a:t>us lie in wait to </a:t>
            </a:r>
            <a:r>
              <a:rPr lang="en-US" sz="3000" i="1" dirty="0"/>
              <a:t>shed</a:t>
            </a:r>
            <a:r>
              <a:rPr lang="en-US" sz="3000" dirty="0"/>
              <a:t> blood;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	Let </a:t>
            </a:r>
            <a:r>
              <a:rPr lang="en-US" sz="3000" dirty="0"/>
              <a:t>us lurk secretly for the innocent without cause;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baseline="30000" dirty="0"/>
              <a:t>12 </a:t>
            </a:r>
            <a:r>
              <a:rPr lang="en-US" sz="3000" b="1" baseline="30000" dirty="0" smtClean="0"/>
              <a:t> </a:t>
            </a:r>
            <a:r>
              <a:rPr lang="en-US" sz="3000" dirty="0" smtClean="0"/>
              <a:t>Let </a:t>
            </a:r>
            <a:r>
              <a:rPr lang="en-US" sz="3000" dirty="0"/>
              <a:t>us swallow them alive like </a:t>
            </a:r>
            <a:r>
              <a:rPr lang="en-US" sz="3000" dirty="0" err="1"/>
              <a:t>Sheol</a:t>
            </a:r>
            <a:r>
              <a:rPr lang="en-US" sz="3000" dirty="0" smtClean="0"/>
              <a:t>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	And </a:t>
            </a:r>
            <a:r>
              <a:rPr lang="en-US" sz="3000" dirty="0"/>
              <a:t>whole, like those who go down to the Pit;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baseline="30000" dirty="0"/>
              <a:t>13 </a:t>
            </a:r>
            <a:r>
              <a:rPr lang="en-US" sz="3000" b="1" baseline="30000" dirty="0" smtClean="0"/>
              <a:t> </a:t>
            </a:r>
            <a:r>
              <a:rPr lang="en-US" sz="3000" dirty="0" smtClean="0"/>
              <a:t>We </a:t>
            </a:r>
            <a:r>
              <a:rPr lang="en-US" sz="3000" dirty="0"/>
              <a:t>shall find all </a:t>
            </a:r>
            <a:r>
              <a:rPr lang="en-US" sz="3000" i="1" dirty="0"/>
              <a:t>kinds</a:t>
            </a:r>
            <a:r>
              <a:rPr lang="en-US" sz="3000" dirty="0"/>
              <a:t> of precious possessions,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	We </a:t>
            </a:r>
            <a:r>
              <a:rPr lang="en-US" sz="3000" dirty="0"/>
              <a:t>shall fill our houses with spoil;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baseline="30000" dirty="0"/>
              <a:t>14 </a:t>
            </a:r>
            <a:r>
              <a:rPr lang="en-US" sz="3000" b="1" baseline="30000" dirty="0" smtClean="0"/>
              <a:t> </a:t>
            </a:r>
            <a:r>
              <a:rPr lang="en-US" sz="3000" dirty="0" smtClean="0"/>
              <a:t>Cast </a:t>
            </a:r>
            <a:r>
              <a:rPr lang="en-US" sz="3000" dirty="0"/>
              <a:t>in your lot among us,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	Let </a:t>
            </a:r>
            <a:r>
              <a:rPr lang="en-US" sz="3000" dirty="0"/>
              <a:t>us all have one purse”—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baseline="30000" dirty="0"/>
              <a:t>15 </a:t>
            </a:r>
            <a:r>
              <a:rPr lang="en-US" sz="3000" b="1" baseline="30000" dirty="0" smtClean="0"/>
              <a:t> </a:t>
            </a:r>
            <a:r>
              <a:rPr lang="en-US" sz="3000" dirty="0" smtClean="0"/>
              <a:t>My </a:t>
            </a:r>
            <a:r>
              <a:rPr lang="en-US" sz="3000" dirty="0"/>
              <a:t>son, do not walk in the way with them,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	Keep </a:t>
            </a:r>
            <a:r>
              <a:rPr lang="en-US" sz="3000" dirty="0"/>
              <a:t>your foot from their </a:t>
            </a:r>
            <a:r>
              <a:rPr lang="en-US" sz="3000" dirty="0" smtClean="0"/>
              <a:t>path…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020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altLang="en-US" sz="5400" b="1" dirty="0" smtClean="0">
                <a:solidFill>
                  <a:srgbClr val="FFFF00"/>
                </a:solidFill>
              </a:rPr>
              <a:t>Point Made</a:t>
            </a:r>
            <a:r>
              <a:rPr lang="en-US" altLang="en-US" sz="54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5400" b="1" dirty="0">
                <a:solidFill>
                  <a:srgbClr val="FFFF00"/>
                </a:solidFill>
              </a:rPr>
              <a:t>to Israel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868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Ex. 23:1-3</a:t>
            </a:r>
            <a:r>
              <a:rPr lang="en-US" altLang="en-US" sz="3600" dirty="0"/>
              <a:t> Not follow </a:t>
            </a:r>
            <a:r>
              <a:rPr lang="en-US" altLang="en-US" sz="3600" dirty="0" smtClean="0"/>
              <a:t>a multitude to do </a:t>
            </a:r>
            <a:r>
              <a:rPr lang="en-US" altLang="en-US" sz="3600" dirty="0"/>
              <a:t>evil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b="1" dirty="0">
                <a:solidFill>
                  <a:srgbClr val="FFFF66"/>
                </a:solidFill>
              </a:rPr>
              <a:t>Ex. 23:32-33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9DECFF"/>
                </a:solidFill>
              </a:rPr>
              <a:t>Applied to Israel &amp; nations</a:t>
            </a:r>
            <a:endParaRPr lang="en-US" altLang="en-US" sz="32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Deut. 12:29-32</a:t>
            </a:r>
            <a:r>
              <a:rPr lang="en-US" altLang="en-US" sz="3600" dirty="0"/>
              <a:t> Warn </a:t>
            </a:r>
            <a:r>
              <a:rPr lang="en-US" altLang="en-US" sz="3600" dirty="0" smtClean="0"/>
              <a:t>against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evil influence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Idolatry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Commit abominations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Give children to be burned in fire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2 Kgs. 17:7-17</a:t>
            </a:r>
            <a:r>
              <a:rPr lang="en-US" altLang="en-US" sz="3600" dirty="0"/>
              <a:t> Warning fulfilled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altLang="en-US" sz="5000" b="1" dirty="0">
                <a:solidFill>
                  <a:srgbClr val="FFFF00"/>
                </a:solidFill>
              </a:rPr>
              <a:t>Principles Applied to All Evil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89100"/>
            <a:ext cx="8610600" cy="45593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Psa. 1:1-2</a:t>
            </a:r>
            <a:r>
              <a:rPr lang="en-US" altLang="en-US" sz="3600" dirty="0"/>
              <a:t>	Avoid evil, seek God’s law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Prov. 1:10f</a:t>
            </a:r>
            <a:r>
              <a:rPr lang="en-US" altLang="en-US" sz="3600" dirty="0"/>
              <a:t>	Impact of evil enticement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Prov. 4:10f</a:t>
            </a:r>
            <a:r>
              <a:rPr lang="en-US" altLang="en-US" sz="3600" dirty="0"/>
              <a:t>	Avoid way of evil ones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9DECFF"/>
                </a:solidFill>
              </a:rPr>
              <a:t>Applied to seductress</a:t>
            </a:r>
            <a:r>
              <a:rPr lang="en-US" altLang="en-US" sz="3200" dirty="0"/>
              <a:t> (</a:t>
            </a:r>
            <a:r>
              <a:rPr lang="en-US" altLang="en-US" sz="3200" b="1" dirty="0">
                <a:solidFill>
                  <a:srgbClr val="FFFF66"/>
                </a:solidFill>
              </a:rPr>
              <a:t>Prov. 5:7-10</a:t>
            </a:r>
            <a:r>
              <a:rPr lang="en-US" altLang="en-US" sz="3200" dirty="0"/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9DECFF"/>
                </a:solidFill>
              </a:rPr>
              <a:t>Applied to adultery</a:t>
            </a:r>
            <a:r>
              <a:rPr lang="en-US" altLang="en-US" sz="3200" dirty="0"/>
              <a:t> (</a:t>
            </a:r>
            <a:r>
              <a:rPr lang="en-US" altLang="en-US" sz="3200" b="1" dirty="0">
                <a:solidFill>
                  <a:srgbClr val="FFFF66"/>
                </a:solidFill>
              </a:rPr>
              <a:t>Prov. 6:20-29</a:t>
            </a:r>
            <a:r>
              <a:rPr lang="en-US" altLang="en-US" sz="3200" dirty="0"/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9DECFF"/>
                </a:solidFill>
              </a:rPr>
              <a:t>Applied to angry person</a:t>
            </a:r>
            <a:r>
              <a:rPr lang="en-US" altLang="en-US" sz="3200" dirty="0"/>
              <a:t> (</a:t>
            </a:r>
            <a:r>
              <a:rPr lang="en-US" altLang="en-US" sz="3200" b="1" dirty="0">
                <a:solidFill>
                  <a:srgbClr val="FFFF66"/>
                </a:solidFill>
              </a:rPr>
              <a:t>Prov. 22:24-25</a:t>
            </a:r>
            <a:r>
              <a:rPr lang="en-US" altLang="en-US" sz="3200" dirty="0"/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Prov. 24:1-2</a:t>
            </a:r>
            <a:r>
              <a:rPr lang="en-US" altLang="en-US" sz="3600" dirty="0"/>
              <a:t> General principle restated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altLang="en-US" sz="5000" b="1" dirty="0">
                <a:solidFill>
                  <a:srgbClr val="FFFF00"/>
                </a:solidFill>
              </a:rPr>
              <a:t>Principle Applied to Church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458200" cy="44831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/>
              <a:t>Warned of fellowship with sin &amp; error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2 Cor. 6:14f</a:t>
            </a:r>
            <a:r>
              <a:rPr lang="en-US" altLang="en-US" sz="3600" dirty="0"/>
              <a:t>	General principle stated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1 Cor. 5:7</a:t>
            </a:r>
            <a:r>
              <a:rPr lang="en-US" altLang="en-US" sz="3600" dirty="0"/>
              <a:t>	Purge out leaven of evil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b="1" dirty="0">
                <a:solidFill>
                  <a:srgbClr val="FFFF66"/>
                </a:solidFill>
              </a:rPr>
              <a:t>1 Cor. 5:9f</a:t>
            </a:r>
            <a:r>
              <a:rPr lang="en-US" altLang="en-US" sz="3200" dirty="0"/>
              <a:t>	</a:t>
            </a:r>
            <a:r>
              <a:rPr lang="en-US" altLang="en-US" sz="3200" dirty="0">
                <a:solidFill>
                  <a:srgbClr val="9DECFF"/>
                </a:solidFill>
              </a:rPr>
              <a:t>Withdraw from brother in sin</a:t>
            </a:r>
            <a:endParaRPr lang="en-US" altLang="en-US" sz="32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FFFF66"/>
                </a:solidFill>
              </a:rPr>
              <a:t>1 Cor. 15:32f</a:t>
            </a:r>
            <a:r>
              <a:rPr lang="en-US" altLang="en-US" sz="3600" dirty="0"/>
              <a:t> Evil companions corrupt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9DECFF"/>
                </a:solidFill>
              </a:rPr>
              <a:t>Applied to those denying resurrection</a:t>
            </a:r>
            <a:endParaRPr lang="en-US" altLang="en-US" sz="3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en-US" sz="3200" b="1" dirty="0">
                <a:solidFill>
                  <a:srgbClr val="FFFF66"/>
                </a:solidFill>
              </a:rPr>
              <a:t>2 John 9-11</a:t>
            </a: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9DECFF"/>
                </a:solidFill>
              </a:rPr>
              <a:t>Not to accept those in error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19100"/>
            <a:ext cx="9144000" cy="1143000"/>
          </a:xfrm>
        </p:spPr>
        <p:txBody>
          <a:bodyPr anchor="ctr"/>
          <a:lstStyle/>
          <a:p>
            <a:pPr algn="ctr"/>
            <a:r>
              <a:rPr lang="en-US" altLang="en-US" sz="5000" b="1" dirty="0" smtClean="0">
                <a:solidFill>
                  <a:srgbClr val="FFFF00"/>
                </a:solidFill>
              </a:rPr>
              <a:t>Principle Is </a:t>
            </a:r>
            <a:r>
              <a:rPr lang="en-US" altLang="en-US" sz="5000" b="1" dirty="0">
                <a:solidFill>
                  <a:srgbClr val="FFFF00"/>
                </a:solidFill>
              </a:rPr>
              <a:t>True Applied To...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000" dirty="0"/>
              <a:t>Influence of immoral people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000" dirty="0"/>
              <a:t>Influence of the bitter &amp; wrathful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000" dirty="0"/>
              <a:t>Influence of corrupt speech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000" dirty="0"/>
              <a:t>Influence of denominational ideas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000" dirty="0"/>
              <a:t>Influence of evil in the church</a:t>
            </a:r>
          </a:p>
          <a:p>
            <a:pPr>
              <a:spcBef>
                <a:spcPts val="0"/>
              </a:spcBef>
              <a:spcAft>
                <a:spcPts val="1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4000" dirty="0"/>
              <a:t>Influence of error among Christians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theme/theme1.xml><?xml version="1.0" encoding="utf-8"?>
<a:theme xmlns:a="http://schemas.openxmlformats.org/drawingml/2006/main" name="high voltage.pot">
  <a:themeElements>
    <a:clrScheme name="">
      <a:dk1>
        <a:srgbClr val="001932"/>
      </a:dk1>
      <a:lt1>
        <a:srgbClr val="FFFFFF"/>
      </a:lt1>
      <a:dk2>
        <a:srgbClr val="1D72A1"/>
      </a:dk2>
      <a:lt2>
        <a:srgbClr val="FFFF66"/>
      </a:lt2>
      <a:accent1>
        <a:srgbClr val="00445C"/>
      </a:accent1>
      <a:accent2>
        <a:srgbClr val="00A0E8"/>
      </a:accent2>
      <a:accent3>
        <a:srgbClr val="ABBCCD"/>
      </a:accent3>
      <a:accent4>
        <a:srgbClr val="DADADA"/>
      </a:accent4>
      <a:accent5>
        <a:srgbClr val="AAB0B5"/>
      </a:accent5>
      <a:accent6>
        <a:srgbClr val="0091D2"/>
      </a:accent6>
      <a:hlink>
        <a:srgbClr val="0099CC"/>
      </a:hlink>
      <a:folHlink>
        <a:srgbClr val="1C6D9A"/>
      </a:folHlink>
    </a:clrScheme>
    <a:fontScheme name="high volt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.pot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.pot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.pot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12273</TotalTime>
  <Words>112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high voltage.pot</vt:lpstr>
      <vt:lpstr>PowerPoint Presentation</vt:lpstr>
      <vt:lpstr>Proverbs 1:10-15</vt:lpstr>
      <vt:lpstr>Point Made to Israel</vt:lpstr>
      <vt:lpstr>Principles Applied to All Evil</vt:lpstr>
      <vt:lpstr>Principle Applied to Church</vt:lpstr>
      <vt:lpstr>Principle Is True Applied To...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22</cp:revision>
  <dcterms:created xsi:type="dcterms:W3CDTF">2001-07-15T02:29:27Z</dcterms:created>
  <dcterms:modified xsi:type="dcterms:W3CDTF">2015-01-18T13:03:51Z</dcterms:modified>
</cp:coreProperties>
</file>