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00"/>
    <a:srgbClr val="6C0000"/>
    <a:srgbClr val="000000"/>
    <a:srgbClr val="480000"/>
    <a:srgbClr val="322110"/>
    <a:srgbClr val="3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1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5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7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3D5E-8356-405B-A85A-85E4F9C2360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E4C-3EDE-4491-9E9A-0E9598C56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2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0000"/>
            </a:gs>
            <a:gs pos="50000">
              <a:srgbClr val="3E000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7473D5E-8356-405B-A85A-85E4F9C23605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F5E9E4C-3EDE-4491-9E9A-0E9598C56D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8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in Hope</a:t>
            </a:r>
            <a:endParaRPr lang="en-US" sz="8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3:12-14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76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0209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3:12-14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809" y="1371600"/>
            <a:ext cx="89916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that I have already obtained, or am already made perfect: but I press on, if so be that I may lay hold on that for which also I was laid hold on by Christ Jesus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3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Brethren, I count not myself yet to have laid hold: but one thing I do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forgetting the things which are behind, and stretching forward to the things which are before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press on toward the goal unto the prize of the high calling of God in Christ Jesus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the Things Past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562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One looking back is not fit for kingdom (</a:t>
            </a:r>
            <a:r>
              <a:rPr lang="en-US" sz="3600" b="1" i="1" dirty="0" err="1" smtClean="0">
                <a:solidFill>
                  <a:srgbClr val="FFFF00"/>
                </a:solidFill>
              </a:rPr>
              <a:t>Lk</a:t>
            </a:r>
            <a:r>
              <a:rPr lang="en-US" sz="3600" b="1" i="1" dirty="0" smtClean="0">
                <a:solidFill>
                  <a:srgbClr val="FFFF00"/>
                </a:solidFill>
              </a:rPr>
              <a:t>. 9:62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Looking back on sin shows lack of faith in the forgiveness of God</a:t>
            </a: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00"/>
                </a:solidFill>
              </a:rPr>
              <a:t>Psa. 103:12</a:t>
            </a: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00"/>
                </a:solidFill>
              </a:rPr>
              <a:t>Heb. 8:12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Looking back may also demonstrate mind set on the world (</a:t>
            </a:r>
            <a:r>
              <a:rPr lang="en-US" sz="3600" b="1" i="1" dirty="0" smtClean="0">
                <a:solidFill>
                  <a:srgbClr val="FFFF00"/>
                </a:solidFill>
              </a:rPr>
              <a:t>Jas. 4:8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Cannot focus on goal if obsessed with past</a:t>
            </a:r>
          </a:p>
        </p:txBody>
      </p:sp>
    </p:spTree>
    <p:extLst>
      <p:ext uri="{BB962C8B-B14F-4D97-AF65-F5344CB8AC3E}">
        <p14:creationId xmlns:p14="http://schemas.microsoft.com/office/powerpoint/2010/main" val="6564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4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Stretch Forward to Things Future</a:t>
            </a:r>
            <a:endParaRPr lang="en-US" sz="47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While we cannot be assured of the future, we can use present to build for future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Examples of setting goals for future progress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00"/>
                </a:solidFill>
              </a:rPr>
              <a:t>2 Tim. 2:15  </a:t>
            </a:r>
            <a:r>
              <a:rPr lang="en-US" sz="3200" dirty="0" smtClean="0">
                <a:solidFill>
                  <a:schemeClr val="bg1"/>
                </a:solidFill>
              </a:rPr>
              <a:t>Rightly dividing word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00"/>
                </a:solidFill>
              </a:rPr>
              <a:t>2 Pet. 1:3-8  </a:t>
            </a:r>
            <a:r>
              <a:rPr lang="en-US" sz="3200" dirty="0" smtClean="0">
                <a:solidFill>
                  <a:schemeClr val="bg1"/>
                </a:solidFill>
              </a:rPr>
              <a:t>Growth of Christian’s character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Lack of stretching towards goals of progress lead us to failure (</a:t>
            </a:r>
            <a:r>
              <a:rPr lang="en-US" sz="3600" b="1" i="1" dirty="0" smtClean="0">
                <a:solidFill>
                  <a:srgbClr val="FFFF00"/>
                </a:solidFill>
              </a:rPr>
              <a:t>Heb. 5:12-14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Characters of faith set goals for future work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Where can we be in serving the Lord in year?</a:t>
            </a:r>
          </a:p>
        </p:txBody>
      </p:sp>
    </p:spTree>
    <p:extLst>
      <p:ext uri="{BB962C8B-B14F-4D97-AF65-F5344CB8AC3E}">
        <p14:creationId xmlns:p14="http://schemas.microsoft.com/office/powerpoint/2010/main" val="38825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On to Prize of High Calling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562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</a:rPr>
              <a:t>F</a:t>
            </a:r>
            <a:r>
              <a:rPr lang="en-US" sz="3600" dirty="0" smtClean="0">
                <a:solidFill>
                  <a:schemeClr val="bg1"/>
                </a:solidFill>
              </a:rPr>
              <a:t>ocus must always be kept on eternal home in heaven (</a:t>
            </a:r>
            <a:r>
              <a:rPr lang="en-US" sz="3600" b="1" i="1" dirty="0" smtClean="0">
                <a:solidFill>
                  <a:srgbClr val="FFFF00"/>
                </a:solidFill>
              </a:rPr>
              <a:t>1 Pet. 1:3-5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Reaching our goal demands constant effort in pressing to that end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00"/>
                </a:solidFill>
              </a:rPr>
              <a:t>Heb</a:t>
            </a:r>
            <a:r>
              <a:rPr lang="en-US" sz="3200" b="1" i="1" dirty="0" smtClean="0">
                <a:solidFill>
                  <a:srgbClr val="FFFF00"/>
                </a:solidFill>
              </a:rPr>
              <a:t>. 6:1  </a:t>
            </a:r>
            <a:r>
              <a:rPr lang="en-US" sz="3200" dirty="0" smtClean="0">
                <a:solidFill>
                  <a:schemeClr val="bg1"/>
                </a:solidFill>
              </a:rPr>
              <a:t>Pressing on to perfection (full growth)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FFFF00"/>
                </a:solidFill>
              </a:rPr>
              <a:t>1 Cor</a:t>
            </a:r>
            <a:r>
              <a:rPr lang="en-US" sz="3200" b="1" i="1" dirty="0" smtClean="0">
                <a:solidFill>
                  <a:srgbClr val="FFFF00"/>
                </a:solidFill>
              </a:rPr>
              <a:t>. 9:24  </a:t>
            </a:r>
            <a:r>
              <a:rPr lang="en-US" sz="3200" dirty="0" smtClean="0">
                <a:solidFill>
                  <a:schemeClr val="bg1"/>
                </a:solidFill>
              </a:rPr>
              <a:t>Run to win</a:t>
            </a:r>
          </a:p>
          <a:p>
            <a:pPr lvl="1">
              <a:buClr>
                <a:srgbClr val="66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600" b="1" i="1" dirty="0" smtClean="0">
                <a:solidFill>
                  <a:srgbClr val="FFFF00"/>
                </a:solidFill>
              </a:rPr>
              <a:t>Luke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13</a:t>
            </a:r>
            <a:r>
              <a:rPr lang="en-US" sz="3600" b="1" i="1" dirty="0" smtClean="0">
                <a:solidFill>
                  <a:srgbClr val="FFFF00"/>
                </a:solidFill>
              </a:rPr>
              <a:t>:24  </a:t>
            </a:r>
            <a:r>
              <a:rPr lang="en-US" sz="3600" dirty="0" smtClean="0">
                <a:solidFill>
                  <a:schemeClr val="bg1"/>
                </a:solidFill>
              </a:rPr>
              <a:t>Strive to enter, not just seek</a:t>
            </a: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Reaching heaven will not be done with minimal effort, but maximum effort</a:t>
            </a:r>
          </a:p>
        </p:txBody>
      </p:sp>
    </p:spTree>
    <p:extLst>
      <p:ext uri="{BB962C8B-B14F-4D97-AF65-F5344CB8AC3E}">
        <p14:creationId xmlns:p14="http://schemas.microsoft.com/office/powerpoint/2010/main" val="4106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220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Living in Hope</vt:lpstr>
      <vt:lpstr>Philippians 3:12-14</vt:lpstr>
      <vt:lpstr>Forget the Things Past</vt:lpstr>
      <vt:lpstr>Stretch Forward to Things Future</vt:lpstr>
      <vt:lpstr>Press On to Prize of High Calling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Hope</dc:title>
  <dc:creator>Harry</dc:creator>
  <cp:lastModifiedBy>Harry</cp:lastModifiedBy>
  <cp:revision>7</cp:revision>
  <dcterms:created xsi:type="dcterms:W3CDTF">2015-01-24T23:31:41Z</dcterms:created>
  <dcterms:modified xsi:type="dcterms:W3CDTF">2015-01-25T04:01:09Z</dcterms:modified>
</cp:coreProperties>
</file>