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0" r:id="rId3"/>
    <p:sldId id="261" r:id="rId4"/>
    <p:sldId id="263" r:id="rId5"/>
    <p:sldId id="264" r:id="rId6"/>
    <p:sldId id="265" r:id="rId7"/>
    <p:sldId id="259" r:id="rId8"/>
    <p:sldId id="270" r:id="rId9"/>
    <p:sldId id="269" r:id="rId10"/>
    <p:sldId id="26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9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3462339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2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1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A3C04F2-6541-402F-8D68-09F37383C07C}" type="datetimeFigureOut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1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9848F8E-02FF-41E9-A123-E1F4311C8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Genesis 1:1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In The Beginning…</a:t>
            </a:r>
            <a:endParaRPr lang="en-US" sz="4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marL="411480" marR="9144" indent="-342900">
              <a:buClr>
                <a:schemeClr val="tx2"/>
              </a:buClr>
              <a:buSzPct val="95000"/>
            </a:pPr>
            <a:r>
              <a:rPr lang="en-US" sz="4000" cap="all" dirty="0" smtClean="0">
                <a:effectLst/>
              </a:rPr>
              <a:t>The </a:t>
            </a:r>
            <a:r>
              <a:rPr lang="en-US" sz="4000" b="1" spc="30" dirty="0">
                <a:solidFill>
                  <a:schemeClr val="tx2">
                    <a:satMod val="200000"/>
                  </a:schemeClr>
                </a:solidFill>
              </a:rPr>
              <a:t>Power</a:t>
            </a:r>
            <a:r>
              <a:rPr lang="en-US" sz="4000" cap="all" dirty="0" smtClean="0">
                <a:effectLst/>
              </a:rPr>
              <a:t> of Creation…</a:t>
            </a:r>
            <a:endParaRPr lang="en-US" sz="4000" cap="all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“Created…”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 from nothing (Psa.33:6-9) (Isa.40:12,22)</a:t>
            </a:r>
          </a:p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In Six Days!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spoke and it was done! (Psa.33:6-9)</a:t>
            </a:r>
          </a:p>
          <a:p>
            <a:pPr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Generates Confidence In Power of God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to 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 and Transform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(Gen.2:7) (1Pet.1:23-25)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to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</a:t>
            </a:r>
            <a:r>
              <a:rPr 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sin (2Tim.4:16-18</a:t>
            </a:r>
          </a:p>
        </p:txBody>
      </p:sp>
    </p:spTree>
    <p:extLst>
      <p:ext uri="{BB962C8B-B14F-4D97-AF65-F5344CB8AC3E}">
        <p14:creationId xmlns:p14="http://schemas.microsoft.com/office/powerpoint/2010/main" val="462999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Genesis 1:1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In The Beginning…</a:t>
            </a:r>
            <a:endParaRPr lang="en-US" sz="4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Go Back To The Beginning!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Reference</a:t>
            </a:r>
          </a:p>
          <a:p>
            <a:pPr lvl="1"/>
            <a:r>
              <a:rPr lang="en-US" sz="2400" dirty="0" smtClean="0"/>
              <a:t>Gives us clues</a:t>
            </a:r>
          </a:p>
          <a:p>
            <a:pPr lvl="1"/>
            <a:r>
              <a:rPr lang="en-US" sz="2400" dirty="0" smtClean="0"/>
              <a:t>Answers questions</a:t>
            </a:r>
          </a:p>
          <a:p>
            <a:pPr lvl="1"/>
            <a:r>
              <a:rPr lang="en-US" sz="2400" dirty="0" smtClean="0"/>
              <a:t>Shows origin</a:t>
            </a:r>
          </a:p>
          <a:p>
            <a:pPr lvl="1"/>
            <a:r>
              <a:rPr lang="en-US" sz="2400" dirty="0" smtClean="0"/>
              <a:t>Reveals purpose – original intent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Beginning – original intent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Matthew 19:4-5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4</a:t>
            </a:r>
            <a:r>
              <a:rPr lang="en-US" sz="2400" dirty="0" smtClean="0"/>
              <a:t> And He answered and said to them, "Have you not read that He who made them at the beginning 'made them male and female,'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5</a:t>
            </a:r>
            <a:r>
              <a:rPr lang="en-US" sz="2400" dirty="0" smtClean="0"/>
              <a:t> "and said, 'For this reason a man shall leave his father and mother and be joined to his wife, and the two shall become one flesh'?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Purpose In Creation Account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Theological – NOT Scientific!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Theological Purpose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John 20:30-31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30</a:t>
            </a:r>
            <a:r>
              <a:rPr lang="en-US" sz="2400" dirty="0" smtClean="0"/>
              <a:t> And truly Jesus did many other signs in the presence of His disciples, which are not written in this book;</a:t>
            </a:r>
          </a:p>
          <a:p>
            <a:pPr lvl="1"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31</a:t>
            </a:r>
            <a:r>
              <a:rPr lang="en-US" sz="2400" dirty="0" smtClean="0"/>
              <a:t> but these are written that you may believe that Jesus is the Christ, the Son of God, and that believing you may have life in His name.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Purpose In Creation Account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Theological – NOT Scientific!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Pertains to life and godliness</a:t>
            </a:r>
          </a:p>
          <a:p>
            <a:pPr lvl="1"/>
            <a:r>
              <a:rPr lang="en-US" sz="2800" dirty="0" smtClean="0"/>
              <a:t>Greatest implication and application of the creation account is the redemption of man back into fellowship with God</a:t>
            </a:r>
          </a:p>
          <a:p>
            <a:pPr lvl="1"/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marL="411480" marR="9144" indent="-342900">
              <a:buClr>
                <a:schemeClr val="tx2"/>
              </a:buClr>
              <a:buSzPct val="95000"/>
            </a:pPr>
            <a:r>
              <a:rPr lang="en-US" sz="4000" cap="all" dirty="0" smtClean="0">
                <a:effectLst/>
              </a:rPr>
              <a:t>In The Beginning…</a:t>
            </a:r>
            <a:endParaRPr lang="en-US" sz="4000" cap="all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God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Creation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marL="411480" marR="9144" indent="-342900">
              <a:buClr>
                <a:schemeClr val="tx2"/>
              </a:buClr>
              <a:buSzPct val="95000"/>
            </a:pPr>
            <a:r>
              <a:rPr lang="en-US" sz="4000" cap="all" dirty="0" smtClean="0">
                <a:effectLst/>
              </a:rPr>
              <a:t>The </a:t>
            </a:r>
            <a:r>
              <a:rPr lang="en-US" sz="4000" b="1" spc="30" dirty="0" smtClean="0">
                <a:solidFill>
                  <a:schemeClr val="tx2">
                    <a:satMod val="200000"/>
                  </a:schemeClr>
                </a:solidFill>
              </a:rPr>
              <a:t>Source</a:t>
            </a:r>
            <a:r>
              <a:rPr lang="en-US" sz="4000" cap="all" dirty="0" smtClean="0">
                <a:effectLst/>
              </a:rPr>
              <a:t> of Creation…</a:t>
            </a:r>
            <a:endParaRPr lang="en-US" sz="4000" cap="all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153400" cy="4114800"/>
          </a:xfrm>
        </p:spPr>
        <p:txBody>
          <a:bodyPr>
            <a:noAutofit/>
          </a:bodyPr>
          <a:lstStyle/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“God…”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Universe has its origin in the creative power of God (Heb.1:3)</a:t>
            </a:r>
          </a:p>
          <a:p>
            <a:pPr marR="9144">
              <a:spcBef>
                <a:spcPct val="0"/>
              </a:spcBef>
              <a:buNone/>
            </a:pPr>
            <a:r>
              <a:rPr lang="en-US" sz="2800" b="1" cap="all" dirty="0" err="1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Elohim</a:t>
            </a:r>
            <a:endParaRPr lang="en-US" sz="2800" b="1" cap="all" dirty="0" smtClean="0">
              <a:solidFill>
                <a:schemeClr val="tx2">
                  <a:satMod val="200000"/>
                </a:schemeClr>
              </a:solidFill>
              <a:effectLst/>
              <a:latin typeface="+mj-lt"/>
              <a:ea typeface="+mj-ea"/>
              <a:cs typeface="+mj-cs"/>
            </a:endParaRP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plural form of El or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Eloah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“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is Hebrew plural ending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true God composed of three divine beings (Gen.1:26)</a:t>
            </a:r>
          </a:p>
          <a:p>
            <a:pPr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Generates Confidence In God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 of 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and BLESSING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(Gen.1:26-8) (Jn.14:6)</a:t>
            </a:r>
          </a:p>
        </p:txBody>
      </p:sp>
    </p:spTree>
    <p:extLst>
      <p:ext uri="{BB962C8B-B14F-4D97-AF65-F5344CB8AC3E}">
        <p14:creationId xmlns:p14="http://schemas.microsoft.com/office/powerpoint/2010/main" val="3347741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marL="411480" marR="9144" indent="-342900">
              <a:buClr>
                <a:schemeClr val="tx2"/>
              </a:buClr>
              <a:buSzPct val="95000"/>
            </a:pPr>
            <a:r>
              <a:rPr lang="en-US" sz="4000" cap="all" dirty="0" smtClean="0">
                <a:effectLst/>
              </a:rPr>
              <a:t>In The Beginning…</a:t>
            </a:r>
            <a:endParaRPr lang="en-US" sz="4000" cap="all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God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Creation</a:t>
            </a:r>
          </a:p>
          <a:p>
            <a:pPr marR="9144">
              <a:spcBef>
                <a:spcPct val="0"/>
              </a:spcBef>
              <a:buNone/>
            </a:pPr>
            <a:r>
              <a:rPr lang="en-US" sz="2800" b="1" cap="all" dirty="0" smtClean="0">
                <a:solidFill>
                  <a:schemeClr val="tx2">
                    <a:satMod val="200000"/>
                  </a:schemeClr>
                </a:solidFill>
                <a:effectLst/>
                <a:latin typeface="+mj-lt"/>
                <a:ea typeface="+mj-ea"/>
                <a:cs typeface="+mj-cs"/>
              </a:rPr>
              <a:t>Created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Creation</a:t>
            </a:r>
          </a:p>
        </p:txBody>
      </p:sp>
    </p:spTree>
    <p:extLst>
      <p:ext uri="{BB962C8B-B14F-4D97-AF65-F5344CB8AC3E}">
        <p14:creationId xmlns:p14="http://schemas.microsoft.com/office/powerpoint/2010/main" val="838031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113</TotalTime>
  <Words>406</Words>
  <Application>Microsoft Macintosh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Horizon</vt:lpstr>
      <vt:lpstr>In The Beginning…</vt:lpstr>
      <vt:lpstr>Go Back To The Beginning!</vt:lpstr>
      <vt:lpstr>Beginning – original intent</vt:lpstr>
      <vt:lpstr>Purpose In Creation Account</vt:lpstr>
      <vt:lpstr>Theological Purpose</vt:lpstr>
      <vt:lpstr>Purpose In Creation Account</vt:lpstr>
      <vt:lpstr>In The Beginning…</vt:lpstr>
      <vt:lpstr>The Source of Creation…</vt:lpstr>
      <vt:lpstr>In The Beginning…</vt:lpstr>
      <vt:lpstr>The Power of Creation…</vt:lpstr>
      <vt:lpstr>In The Beginning…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Beginning…</dc:title>
  <dc:creator> </dc:creator>
  <cp:lastModifiedBy>Brett Hogland</cp:lastModifiedBy>
  <cp:revision>18</cp:revision>
  <dcterms:created xsi:type="dcterms:W3CDTF">2010-06-27T05:44:23Z</dcterms:created>
  <dcterms:modified xsi:type="dcterms:W3CDTF">2015-02-08T14:18:13Z</dcterms:modified>
</cp:coreProperties>
</file>