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5" r:id="rId3"/>
    <p:sldId id="259" r:id="rId4"/>
    <p:sldId id="275" r:id="rId5"/>
    <p:sldId id="276" r:id="rId6"/>
    <p:sldId id="268" r:id="rId7"/>
    <p:sldId id="269" r:id="rId8"/>
    <p:sldId id="274" r:id="rId9"/>
    <p:sldId id="271" r:id="rId10"/>
    <p:sldId id="273" r:id="rId11"/>
    <p:sldId id="27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3462339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2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1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1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Genesis 1:1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In The Beginning…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The </a:t>
            </a:r>
            <a:r>
              <a:rPr lang="en-US" sz="4000" b="1" spc="30" dirty="0" smtClean="0">
                <a:solidFill>
                  <a:schemeClr val="tx2">
                    <a:satMod val="200000"/>
                  </a:schemeClr>
                </a:solidFill>
              </a:rPr>
              <a:t>purpose</a:t>
            </a:r>
            <a:r>
              <a:rPr lang="en-US" sz="4000" cap="all" dirty="0" smtClean="0">
                <a:effectLst/>
              </a:rPr>
              <a:t> of Creation…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</a:pPr>
            <a:r>
              <a:rPr lang="en-US" sz="2800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“It Was Good”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morally good, but perfectly adapted to its purpose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God’s Creation Has a Purpose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Testimony </a:t>
            </a:r>
            <a:r>
              <a:rPr lang="en-US" sz="2400" i="1" dirty="0" smtClean="0">
                <a:solidFill>
                  <a:srgbClr val="F2D9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(Psa.19:1)</a:t>
            </a:r>
          </a:p>
          <a:p>
            <a:r>
              <a:rPr lang="en-US" sz="2800" cap="all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God Has A Purpose For Me!</a:t>
            </a:r>
            <a:endParaRPr lang="en-US" sz="2400" cap="all" dirty="0" smtClean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fear God and keep His commandments </a:t>
            </a:r>
            <a:r>
              <a:rPr lang="en-US" sz="2400" i="1" dirty="0" smtClean="0">
                <a:solidFill>
                  <a:srgbClr val="F2D9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(Ecc.12:13)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in fellowship with 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 for good works </a:t>
            </a:r>
            <a:r>
              <a:rPr lang="en-US" sz="2400" i="1" dirty="0" smtClean="0">
                <a:solidFill>
                  <a:srgbClr val="F2D9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(Eph.2:10)</a:t>
            </a:r>
          </a:p>
        </p:txBody>
      </p:sp>
    </p:spTree>
    <p:extLst>
      <p:ext uri="{BB962C8B-B14F-4D97-AF65-F5344CB8AC3E}">
        <p14:creationId xmlns:p14="http://schemas.microsoft.com/office/powerpoint/2010/main" val="9862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In The Beginning…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Created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The Heavens and the Earth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It Was Very Good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Creation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477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Genesis 1:1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In The Beginning…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Purpose In Creation Account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Pertains to life and godliness</a:t>
            </a:r>
          </a:p>
          <a:p>
            <a:pPr lvl="1"/>
            <a:r>
              <a:rPr lang="en-US" sz="2800" dirty="0" smtClean="0"/>
              <a:t>Greatest implication and application of the creation account is the redemption of man back into fellowship with God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In The Beginning…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The </a:t>
            </a:r>
            <a:r>
              <a:rPr lang="en-US" sz="4000" b="1" spc="30" dirty="0" smtClean="0">
                <a:solidFill>
                  <a:schemeClr val="tx2">
                    <a:satMod val="200000"/>
                  </a:schemeClr>
                </a:solidFill>
              </a:rPr>
              <a:t>Source</a:t>
            </a:r>
            <a:r>
              <a:rPr lang="en-US" sz="4000" cap="all" dirty="0" smtClean="0">
                <a:effectLst/>
              </a:rPr>
              <a:t> of Creation…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4114800"/>
          </a:xfrm>
        </p:spPr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“God…”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Universe has its origin in the creative power of God (Heb.1:3)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err="1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Elohim</a:t>
            </a:r>
            <a:endParaRPr lang="en-US" sz="2800" b="1" cap="all" dirty="0" smtClean="0">
              <a:solidFill>
                <a:schemeClr val="tx2">
                  <a:satMod val="200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true God composed of three divine beings (Gen.1:26)</a:t>
            </a:r>
          </a:p>
          <a:p>
            <a:pPr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Generates Confidence In 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of 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and BLESSING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(Gen.1:26-8) (Jn.14:6)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the beginning and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WILL</a:t>
            </a:r>
            <a:r>
              <a:rPr lang="en-US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here (Heb.1:10-12)</a:t>
            </a:r>
          </a:p>
        </p:txBody>
      </p:sp>
    </p:spTree>
    <p:extLst>
      <p:ext uri="{BB962C8B-B14F-4D97-AF65-F5344CB8AC3E}">
        <p14:creationId xmlns:p14="http://schemas.microsoft.com/office/powerpoint/2010/main" val="371814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In The Beginning…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Created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</p:txBody>
      </p:sp>
    </p:spTree>
    <p:extLst>
      <p:ext uri="{BB962C8B-B14F-4D97-AF65-F5344CB8AC3E}">
        <p14:creationId xmlns:p14="http://schemas.microsoft.com/office/powerpoint/2010/main" val="313213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The </a:t>
            </a:r>
            <a:r>
              <a:rPr lang="en-US" sz="4000" b="1" spc="30" dirty="0">
                <a:solidFill>
                  <a:schemeClr val="tx2">
                    <a:satMod val="200000"/>
                  </a:schemeClr>
                </a:solidFill>
              </a:rPr>
              <a:t>Power</a:t>
            </a:r>
            <a:r>
              <a:rPr lang="en-US" sz="4000" cap="all" dirty="0" smtClean="0">
                <a:effectLst/>
              </a:rPr>
              <a:t> of Creation…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“Created…”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from nothing (Psa.33:6-9) (Isa.40:12,22)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In Six Days!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spoke and it was done! (Psa.33:6-9)</a:t>
            </a:r>
          </a:p>
          <a:p>
            <a:pPr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Generates Confidence In Power of 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and Transform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(Gen.2:7) (1Pet.1:23-25)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</a:t>
            </a: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sin (2Tim.4:16-18</a:t>
            </a:r>
          </a:p>
        </p:txBody>
      </p:sp>
    </p:spTree>
    <p:extLst>
      <p:ext uri="{BB962C8B-B14F-4D97-AF65-F5344CB8AC3E}">
        <p14:creationId xmlns:p14="http://schemas.microsoft.com/office/powerpoint/2010/main" val="46299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In The Beginning…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Created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The Heavens and the Earth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The </a:t>
            </a:r>
            <a:r>
              <a:rPr lang="en-US" sz="4000" b="1" spc="30" dirty="0" smtClean="0">
                <a:solidFill>
                  <a:schemeClr val="tx2">
                    <a:satMod val="200000"/>
                  </a:schemeClr>
                </a:solidFill>
              </a:rPr>
              <a:t>Order</a:t>
            </a:r>
            <a:r>
              <a:rPr lang="en-US" sz="4000" cap="all" dirty="0" smtClean="0">
                <a:effectLst/>
              </a:rPr>
              <a:t> of Creation…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</a:pPr>
            <a:r>
              <a:rPr lang="en-US" sz="2800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Chaos to Cosmos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“Big Bang” but Design, Harmony, Order.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Universe – Mathematical Precision!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i="1" u="sng" dirty="0" smtClean="0">
                <a:solidFill>
                  <a:srgbClr val="CC8E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Human Body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(Psa.139:14)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that give ORDER </a:t>
            </a:r>
            <a:r>
              <a:rPr lang="en-US" sz="2400" dirty="0" smtClean="0">
                <a:solidFill>
                  <a:srgbClr val="F2D9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(Psa.119:89-91)</a:t>
            </a:r>
          </a:p>
          <a:p>
            <a:r>
              <a:rPr lang="en-US" sz="2800" cap="all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God Can Bring Order To Your Life</a:t>
            </a:r>
            <a:endParaRPr lang="en-US" sz="2400" cap="all" dirty="0" smtClean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Brings Chaos / Disorder To Our Lives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Chaos of sin is destroyed through Christ </a:t>
            </a:r>
            <a:r>
              <a:rPr lang="en-US" sz="2400" dirty="0" smtClean="0">
                <a:solidFill>
                  <a:srgbClr val="F2D9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(Psa.19:7-11)</a:t>
            </a:r>
          </a:p>
        </p:txBody>
      </p:sp>
    </p:spTree>
    <p:extLst>
      <p:ext uri="{BB962C8B-B14F-4D97-AF65-F5344CB8AC3E}">
        <p14:creationId xmlns:p14="http://schemas.microsoft.com/office/powerpoint/2010/main" val="38707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In The Beginning…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Created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The Heavens and the Earth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It Was Very Good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Creation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16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191</TotalTime>
  <Words>487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In The Beginning…</vt:lpstr>
      <vt:lpstr>Purpose In Creation Account</vt:lpstr>
      <vt:lpstr>In The Beginning…</vt:lpstr>
      <vt:lpstr>The Source of Creation…</vt:lpstr>
      <vt:lpstr>In The Beginning…</vt:lpstr>
      <vt:lpstr>The Power of Creation…</vt:lpstr>
      <vt:lpstr>In The Beginning…</vt:lpstr>
      <vt:lpstr>The Order of Creation…</vt:lpstr>
      <vt:lpstr>In The Beginning…</vt:lpstr>
      <vt:lpstr>The purpose of Creation…</vt:lpstr>
      <vt:lpstr>In The Beginning…</vt:lpstr>
      <vt:lpstr>In The Beginning…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Beginning…</dc:title>
  <dc:creator> </dc:creator>
  <cp:lastModifiedBy>Brett Hogland</cp:lastModifiedBy>
  <cp:revision>25</cp:revision>
  <dcterms:created xsi:type="dcterms:W3CDTF">2010-06-27T05:44:23Z</dcterms:created>
  <dcterms:modified xsi:type="dcterms:W3CDTF">2015-02-08T06:29:10Z</dcterms:modified>
</cp:coreProperties>
</file>