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71" r:id="rId2"/>
  </p:sldMasterIdLst>
  <p:sldIdLst>
    <p:sldId id="290" r:id="rId3"/>
    <p:sldId id="283" r:id="rId4"/>
    <p:sldId id="288" r:id="rId5"/>
    <p:sldId id="284" r:id="rId6"/>
    <p:sldId id="285" r:id="rId7"/>
    <p:sldId id="286" r:id="rId8"/>
    <p:sldId id="287" r:id="rId9"/>
    <p:sldId id="291" r:id="rId10"/>
    <p:sldId id="289" r:id="rId11"/>
    <p:sldId id="257" r:id="rId12"/>
    <p:sldId id="293" r:id="rId13"/>
    <p:sldId id="295" r:id="rId14"/>
    <p:sldId id="296" r:id="rId15"/>
    <p:sldId id="297" r:id="rId16"/>
    <p:sldId id="298" r:id="rId17"/>
    <p:sldId id="299" r:id="rId18"/>
    <p:sldId id="300" r:id="rId19"/>
    <p:sldId id="301" r:id="rId20"/>
    <p:sldId id="302" r:id="rId21"/>
    <p:sldId id="294" r:id="rId22"/>
    <p:sldId id="259" r:id="rId23"/>
    <p:sldId id="263" r:id="rId24"/>
    <p:sldId id="276" r:id="rId25"/>
    <p:sldId id="261" r:id="rId26"/>
    <p:sldId id="264" r:id="rId27"/>
    <p:sldId id="277" r:id="rId28"/>
    <p:sldId id="275" r:id="rId29"/>
    <p:sldId id="262" r:id="rId30"/>
    <p:sldId id="265" r:id="rId31"/>
    <p:sldId id="281" r:id="rId32"/>
    <p:sldId id="266" r:id="rId33"/>
    <p:sldId id="278" r:id="rId34"/>
    <p:sldId id="279" r:id="rId35"/>
    <p:sldId id="280" r:id="rId36"/>
    <p:sldId id="292" r:id="rId37"/>
    <p:sldId id="260"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3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8674"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286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DB6F346-0410-4300-850A-990D193398BF}" type="slidenum">
              <a:rPr lang="en-US"/>
              <a:pPr>
                <a:defRPr/>
              </a:pPr>
              <a:t>‹#›</a:t>
            </a:fld>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3F3C46-A8C7-41B3-9776-68DB400F91F8}"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90" y="228602"/>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7" y="228602"/>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411DF5-29AA-43FD-BFE7-69505DB9822F}"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34B05B-413C-46F3-B6A6-FEC3AECCEAE7}"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03C325-E0F8-4791-A49A-953DB62E74E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9B4450-EF6A-4CE0-8AAA-8993A3AA954D}"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1E44A3-4D60-4006-94B6-838EB9FA0CA3}"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AFABBD-5EEC-4F30-BAE5-D58507F03916}"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ED637C-6602-44CC-B73E-442F301734CB}"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6F291F-4A6A-460A-AA89-D28214EA289E}"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241AF2-B77D-4655-B032-146216B01C88}"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C7D7-59A9-4F79-B168-E4C3577A2700}"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0354CF-4E49-409F-A211-F0ACDC9FBA37}"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637D72-E47F-4ADC-9D5D-2882FA598F8D}"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75CCB5-0E6B-4C69-83F0-9305B583F29B}"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A8421F-82F3-4891-AD54-E38BFBA82E9B}"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7" y="1676402"/>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2" y="1676402"/>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F0D980-044C-4150-9479-5AD6F3A8CE9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51C5616-5549-4014-9AFF-C524A996D06C}"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17B096-7F30-41CC-91F0-81655725CBA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C33E66F-1ADC-4C97-86EB-75716A3EB52E}"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5D7340-3EAA-47A5-B03B-EAE553509482}"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584CBF-A9A1-40EF-B837-81D37EA62E04}" type="slidenum">
              <a:rPr lang="en-US"/>
              <a:pPr>
                <a:defRPr/>
              </a:pPr>
              <a:t>‹#›</a:t>
            </a:fld>
            <a:endParaRPr lang="en-US"/>
          </a:p>
        </p:txBody>
      </p:sp>
    </p:spTree>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bwMode="auto">
          <a:xfrm>
            <a:off x="301625" y="228601"/>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1" name="Rectangle 3"/>
          <p:cNvSpPr>
            <a:spLocks noGrp="1" noRot="1" noChangeArrowheads="1"/>
          </p:cNvSpPr>
          <p:nvPr>
            <p:ph type="body" idx="1"/>
          </p:nvPr>
        </p:nvSpPr>
        <p:spPr bwMode="auto">
          <a:xfrm>
            <a:off x="301625" y="1676402"/>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304800" y="6245225"/>
            <a:ext cx="2286000" cy="47625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27653" name="Rectangle 5"/>
          <p:cNvSpPr>
            <a:spLocks noGrp="1" noChangeArrowheads="1"/>
          </p:cNvSpPr>
          <p:nvPr>
            <p:ph type="ftr" sz="quarter" idx="3"/>
          </p:nvPr>
        </p:nvSpPr>
        <p:spPr bwMode="auto">
          <a:xfrm>
            <a:off x="3124200" y="6245225"/>
            <a:ext cx="2895600" cy="47625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7654" name="Rectangle 6"/>
          <p:cNvSpPr>
            <a:spLocks noGrp="1" noChangeArrowheads="1"/>
          </p:cNvSpPr>
          <p:nvPr>
            <p:ph type="sldNum" sz="quarter" idx="4"/>
          </p:nvPr>
        </p:nvSpPr>
        <p:spPr bwMode="auto">
          <a:xfrm>
            <a:off x="6553200" y="6245225"/>
            <a:ext cx="2286000" cy="47625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75C493CE-8E69-4E4C-9AC9-26FA8DE147A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500"/>
                                        <p:tgtEl>
                                          <p:spTgt spid="2765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Effect transition="in" filter="fade">
                                      <p:cBhvr>
                                        <p:cTn id="15" dur="500"/>
                                        <p:tgtEl>
                                          <p:spTgt spid="2765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7651">
                                            <p:txEl>
                                              <p:pRg st="3" end="3"/>
                                            </p:txEl>
                                          </p:spTgt>
                                        </p:tgtEl>
                                        <p:attrNameLst>
                                          <p:attrName>style.visibility</p:attrName>
                                        </p:attrNameLst>
                                      </p:cBhvr>
                                      <p:to>
                                        <p:strVal val="visible"/>
                                      </p:to>
                                    </p:set>
                                    <p:animEffect transition="in" filter="fade">
                                      <p:cBhvr>
                                        <p:cTn id="18" dur="500"/>
                                        <p:tgtEl>
                                          <p:spTgt spid="27651">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651">
                                            <p:txEl>
                                              <p:pRg st="4" end="4"/>
                                            </p:txEl>
                                          </p:spTgt>
                                        </p:tgtEl>
                                        <p:attrNameLst>
                                          <p:attrName>style.visibility</p:attrName>
                                        </p:attrNameLst>
                                      </p:cBhvr>
                                      <p:to>
                                        <p:strVal val="visible"/>
                                      </p:to>
                                    </p:set>
                                    <p:animEffect transition="in" filter="fade">
                                      <p:cBhvr>
                                        <p:cTn id="21"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7651"/>
                        </p:tgtEl>
                        <p:attrNameLst>
                          <p:attrName>style.visibility</p:attrName>
                        </p:attrNameLst>
                      </p:cBhvr>
                      <p:to>
                        <p:strVal val="visible"/>
                      </p:to>
                    </p:set>
                    <p:animEffect transition="in" filter="fade">
                      <p:cBhvr>
                        <p:cTn dur="500"/>
                        <p:tgtEl>
                          <p:spTgt spid="27651"/>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27651"/>
                        </p:tgtEl>
                        <p:attrNameLst>
                          <p:attrName>style.visibility</p:attrName>
                        </p:attrNameLst>
                      </p:cBhvr>
                      <p:to>
                        <p:strVal val="visible"/>
                      </p:to>
                    </p:set>
                    <p:animEffect transition="in" filter="fade">
                      <p:cBhvr>
                        <p:cTn dur="500"/>
                        <p:tgtEl>
                          <p:spTgt spid="27651"/>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27651"/>
                        </p:tgtEl>
                        <p:attrNameLst>
                          <p:attrName>style.visibility</p:attrName>
                        </p:attrNameLst>
                      </p:cBhvr>
                      <p:to>
                        <p:strVal val="visible"/>
                      </p:to>
                    </p:set>
                    <p:animEffect transition="in" filter="fade">
                      <p:cBhvr>
                        <p:cTn dur="500"/>
                        <p:tgtEl>
                          <p:spTgt spid="27651"/>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27651"/>
                        </p:tgtEl>
                        <p:attrNameLst>
                          <p:attrName>style.visibility</p:attrName>
                        </p:attrNameLst>
                      </p:cBhvr>
                      <p:to>
                        <p:strVal val="visible"/>
                      </p:to>
                    </p:set>
                    <p:animEffect transition="in" filter="fade">
                      <p:cBhvr>
                        <p:cTn dur="500"/>
                        <p:tgtEl>
                          <p:spTgt spid="27651"/>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27651"/>
                        </p:tgtEl>
                        <p:attrNameLst>
                          <p:attrName>style.visibility</p:attrName>
                        </p:attrNameLst>
                      </p:cBhvr>
                      <p:to>
                        <p:strVal val="visible"/>
                      </p:to>
                    </p:set>
                    <p:animEffect transition="in" filter="fade">
                      <p:cBhvr>
                        <p:cTn dur="500"/>
                        <p:tgtEl>
                          <p:spTgt spid="27651"/>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9"/>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5539"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457200" y="6245225"/>
            <a:ext cx="2133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65541" name="Rectangle 5"/>
          <p:cNvSpPr>
            <a:spLocks noGrp="1" noChangeArrowheads="1"/>
          </p:cNvSpPr>
          <p:nvPr>
            <p:ph type="ftr" sz="quarter" idx="3"/>
          </p:nvPr>
        </p:nvSpPr>
        <p:spPr bwMode="auto">
          <a:xfrm>
            <a:off x="3124200" y="6245225"/>
            <a:ext cx="2895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65542" name="Rectangle 6"/>
          <p:cNvSpPr>
            <a:spLocks noGrp="1" noChangeArrowheads="1"/>
          </p:cNvSpPr>
          <p:nvPr>
            <p:ph type="sldNum" sz="quarter" idx="4"/>
          </p:nvPr>
        </p:nvSpPr>
        <p:spPr bwMode="auto">
          <a:xfrm>
            <a:off x="6553200" y="6245225"/>
            <a:ext cx="21336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7C8347B-1B71-4827-B8B2-DC895EA388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fade">
                                      <p:cBhvr>
                                        <p:cTn id="12" dur="500"/>
                                        <p:tgtEl>
                                          <p:spTgt spid="6553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animEffect transition="in" filter="fade">
                                      <p:cBhvr>
                                        <p:cTn id="15" dur="500"/>
                                        <p:tgtEl>
                                          <p:spTgt spid="6553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5539">
                                            <p:txEl>
                                              <p:pRg st="3" end="3"/>
                                            </p:txEl>
                                          </p:spTgt>
                                        </p:tgtEl>
                                        <p:attrNameLst>
                                          <p:attrName>style.visibility</p:attrName>
                                        </p:attrNameLst>
                                      </p:cBhvr>
                                      <p:to>
                                        <p:strVal val="visible"/>
                                      </p:to>
                                    </p:set>
                                    <p:animEffect transition="in" filter="fade">
                                      <p:cBhvr>
                                        <p:cTn id="18" dur="500"/>
                                        <p:tgtEl>
                                          <p:spTgt spid="6553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5539">
                                            <p:txEl>
                                              <p:pRg st="4" end="4"/>
                                            </p:txEl>
                                          </p:spTgt>
                                        </p:tgtEl>
                                        <p:attrNameLst>
                                          <p:attrName>style.visibility</p:attrName>
                                        </p:attrNameLst>
                                      </p:cBhvr>
                                      <p:to>
                                        <p:strVal val="visible"/>
                                      </p:to>
                                    </p:set>
                                    <p:animEffect transition="in" filter="fade">
                                      <p:cBhvr>
                                        <p:cTn id="21"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65539"/>
                        </p:tgtEl>
                        <p:attrNameLst>
                          <p:attrName>style.visibility</p:attrName>
                        </p:attrNameLst>
                      </p:cBhvr>
                      <p:to>
                        <p:strVal val="visible"/>
                      </p:to>
                    </p:set>
                    <p:animEffect transition="in" filter="fade">
                      <p:cBhvr>
                        <p:cTn dur="500"/>
                        <p:tgtEl>
                          <p:spTgt spid="65539"/>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dirty="0" smtClean="0"/>
              <a:t>Those Who Wait On The Lord…</a:t>
            </a:r>
          </a:p>
        </p:txBody>
      </p:sp>
      <p:sp>
        <p:nvSpPr>
          <p:cNvPr id="17411" name="Rectangle 3"/>
          <p:cNvSpPr>
            <a:spLocks noGrp="1" noRot="1" noChangeArrowheads="1"/>
          </p:cNvSpPr>
          <p:nvPr>
            <p:ph type="body" idx="1"/>
          </p:nvPr>
        </p:nvSpPr>
        <p:spPr>
          <a:xfrm>
            <a:off x="301625" y="1676402"/>
            <a:ext cx="8540750" cy="4571998"/>
          </a:xfrm>
        </p:spPr>
        <p:txBody>
          <a:bodyPr/>
          <a:lstStyle/>
          <a:p>
            <a:pPr eaLnBrk="1" hangingPunct="1">
              <a:lnSpc>
                <a:spcPct val="150000"/>
              </a:lnSpc>
              <a:defRPr/>
            </a:pPr>
            <a:r>
              <a:rPr lang="en-US" sz="3600" dirty="0" smtClean="0"/>
              <a:t>Wait Till Marriage</a:t>
            </a:r>
          </a:p>
          <a:p>
            <a:pPr lvl="1" eaLnBrk="1" hangingPunct="1">
              <a:lnSpc>
                <a:spcPct val="150000"/>
              </a:lnSpc>
              <a:defRPr/>
            </a:pPr>
            <a:r>
              <a:rPr lang="en-US" sz="3200" dirty="0" smtClean="0"/>
              <a:t>Wait for intimate relationship </a:t>
            </a:r>
            <a:r>
              <a:rPr lang="en-US" sz="3200" dirty="0" smtClean="0">
                <a:solidFill>
                  <a:schemeClr val="hlink"/>
                </a:solidFill>
              </a:rPr>
              <a:t>(He.13:4)</a:t>
            </a:r>
          </a:p>
          <a:p>
            <a:pPr lvl="1" eaLnBrk="1" hangingPunct="1">
              <a:lnSpc>
                <a:spcPct val="150000"/>
              </a:lnSpc>
              <a:defRPr/>
            </a:pPr>
            <a:r>
              <a:rPr lang="en-US" sz="3200" dirty="0" smtClean="0"/>
              <a:t>Wait for true help meet </a:t>
            </a:r>
            <a:r>
              <a:rPr lang="en-US" sz="3200" dirty="0" smtClean="0">
                <a:solidFill>
                  <a:schemeClr val="hlink"/>
                </a:solidFill>
              </a:rPr>
              <a:t>(Ge.2:18)</a:t>
            </a:r>
          </a:p>
          <a:p>
            <a:pPr lvl="2" eaLnBrk="1" hangingPunct="1">
              <a:lnSpc>
                <a:spcPct val="150000"/>
              </a:lnSpc>
              <a:defRPr/>
            </a:pPr>
            <a:r>
              <a:rPr lang="en-US" sz="2800" i="1" dirty="0" smtClean="0">
                <a:solidFill>
                  <a:schemeClr val="tx2"/>
                </a:solidFill>
              </a:rPr>
              <a:t>18</a:t>
            </a:r>
            <a:r>
              <a:rPr lang="en-US" sz="2800" i="1" dirty="0" smtClean="0">
                <a:solidFill>
                  <a:schemeClr val="hlink"/>
                </a:solidFill>
              </a:rPr>
              <a:t> </a:t>
            </a:r>
            <a:r>
              <a:rPr lang="en-US" sz="2800" i="1" dirty="0" smtClean="0"/>
              <a:t>And the LORD God said, "It is not good that man should be alone; I will make him a helper comparable to him."</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fade">
                                      <p:cBhvr>
                                        <p:cTn id="22"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31:10-12</a:t>
            </a:r>
            <a:endParaRPr lang="en-US" sz="4800" dirty="0"/>
          </a:p>
        </p:txBody>
      </p:sp>
      <p:sp>
        <p:nvSpPr>
          <p:cNvPr id="3" name="Content Placeholder 2"/>
          <p:cNvSpPr>
            <a:spLocks noGrp="1"/>
          </p:cNvSpPr>
          <p:nvPr>
            <p:ph idx="1"/>
          </p:nvPr>
        </p:nvSpPr>
        <p:spPr/>
        <p:txBody>
          <a:bodyPr/>
          <a:lstStyle/>
          <a:p>
            <a:pPr>
              <a:buNone/>
            </a:pPr>
            <a:r>
              <a:rPr lang="en-US" sz="3600" dirty="0" smtClean="0">
                <a:solidFill>
                  <a:schemeClr val="tx2"/>
                </a:solidFill>
              </a:rPr>
              <a:t>10</a:t>
            </a:r>
            <a:r>
              <a:rPr lang="en-US" sz="3600" dirty="0" smtClean="0"/>
              <a:t> Who can find a virtuous wife? For her worth is far above rubies.</a:t>
            </a:r>
          </a:p>
          <a:p>
            <a:pPr>
              <a:buNone/>
            </a:pPr>
            <a:r>
              <a:rPr lang="en-US" sz="3600" dirty="0" smtClean="0">
                <a:solidFill>
                  <a:schemeClr val="tx2"/>
                </a:solidFill>
              </a:rPr>
              <a:t>11</a:t>
            </a:r>
            <a:r>
              <a:rPr lang="en-US" sz="3600" dirty="0" smtClean="0"/>
              <a:t> The heart of her husband safely trusts her; So he will have no lack of gain.</a:t>
            </a:r>
          </a:p>
          <a:p>
            <a:pPr>
              <a:buNone/>
            </a:pPr>
            <a:r>
              <a:rPr lang="en-US" sz="3600" dirty="0" smtClean="0">
                <a:solidFill>
                  <a:schemeClr val="tx2"/>
                </a:solidFill>
              </a:rPr>
              <a:t>12</a:t>
            </a:r>
            <a:r>
              <a:rPr lang="en-US" sz="3600" dirty="0" smtClean="0"/>
              <a:t> She does him good and not evil All the days of her life.</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11:22</a:t>
            </a:r>
            <a:endParaRPr lang="en-US" sz="4800" dirty="0"/>
          </a:p>
        </p:txBody>
      </p:sp>
      <p:sp>
        <p:nvSpPr>
          <p:cNvPr id="3" name="Content Placeholder 2"/>
          <p:cNvSpPr>
            <a:spLocks noGrp="1"/>
          </p:cNvSpPr>
          <p:nvPr>
            <p:ph idx="1"/>
          </p:nvPr>
        </p:nvSpPr>
        <p:spPr/>
        <p:txBody>
          <a:bodyPr/>
          <a:lstStyle/>
          <a:p>
            <a:r>
              <a:rPr lang="en-US" sz="3600" dirty="0" smtClean="0"/>
              <a:t>As a ring of gold in a swine's snout, So is a lovely woman who lacks discretion.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12:4</a:t>
            </a:r>
            <a:endParaRPr lang="en-US" sz="4800" dirty="0"/>
          </a:p>
        </p:txBody>
      </p:sp>
      <p:sp>
        <p:nvSpPr>
          <p:cNvPr id="3" name="Content Placeholder 2"/>
          <p:cNvSpPr>
            <a:spLocks noGrp="1"/>
          </p:cNvSpPr>
          <p:nvPr>
            <p:ph idx="1"/>
          </p:nvPr>
        </p:nvSpPr>
        <p:spPr/>
        <p:txBody>
          <a:bodyPr/>
          <a:lstStyle/>
          <a:p>
            <a:r>
              <a:rPr lang="en-US" sz="3600" dirty="0" smtClean="0"/>
              <a:t>An excellent wife is the crown of her husband, But she who causes shame is like rottenness in his bones.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22:24</a:t>
            </a:r>
            <a:endParaRPr lang="en-US" sz="4800" dirty="0"/>
          </a:p>
        </p:txBody>
      </p:sp>
      <p:sp>
        <p:nvSpPr>
          <p:cNvPr id="3" name="Content Placeholder 2"/>
          <p:cNvSpPr>
            <a:spLocks noGrp="1"/>
          </p:cNvSpPr>
          <p:nvPr>
            <p:ph idx="1"/>
          </p:nvPr>
        </p:nvSpPr>
        <p:spPr/>
        <p:txBody>
          <a:bodyPr/>
          <a:lstStyle/>
          <a:p>
            <a:pPr>
              <a:buNone/>
            </a:pPr>
            <a:r>
              <a:rPr lang="en-US" sz="3600" dirty="0" smtClean="0">
                <a:solidFill>
                  <a:schemeClr val="tx2"/>
                </a:solidFill>
              </a:rPr>
              <a:t>24</a:t>
            </a:r>
            <a:r>
              <a:rPr lang="en-US" sz="3600" dirty="0" smtClean="0"/>
              <a:t> Make no friendship with an angry man, And with a furious man do not go,</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24:30-34</a:t>
            </a:r>
            <a:endParaRPr lang="en-US" sz="4800" dirty="0"/>
          </a:p>
        </p:txBody>
      </p:sp>
      <p:sp>
        <p:nvSpPr>
          <p:cNvPr id="3" name="Content Placeholder 2"/>
          <p:cNvSpPr>
            <a:spLocks noGrp="1"/>
          </p:cNvSpPr>
          <p:nvPr>
            <p:ph idx="1"/>
          </p:nvPr>
        </p:nvSpPr>
        <p:spPr/>
        <p:txBody>
          <a:bodyPr/>
          <a:lstStyle/>
          <a:p>
            <a:pPr>
              <a:buNone/>
            </a:pPr>
            <a:r>
              <a:rPr lang="en-US" sz="3600" dirty="0" smtClean="0">
                <a:solidFill>
                  <a:schemeClr val="tx2"/>
                </a:solidFill>
              </a:rPr>
              <a:t>30</a:t>
            </a:r>
            <a:r>
              <a:rPr lang="en-US" sz="3600" dirty="0" smtClean="0"/>
              <a:t> I went by the field of the lazy man, And by the vineyard of the man devoid of understanding;</a:t>
            </a:r>
          </a:p>
          <a:p>
            <a:pPr>
              <a:buNone/>
            </a:pPr>
            <a:r>
              <a:rPr lang="en-US" sz="3600" dirty="0" smtClean="0">
                <a:solidFill>
                  <a:schemeClr val="tx2"/>
                </a:solidFill>
              </a:rPr>
              <a:t>31</a:t>
            </a:r>
            <a:r>
              <a:rPr lang="en-US" sz="3600" dirty="0" smtClean="0"/>
              <a:t> And there it was, all overgrown with thorns; Its surface was covered with nettles; Its stone wall was broken down.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24:30-34</a:t>
            </a:r>
            <a:endParaRPr lang="en-US" sz="4800" dirty="0"/>
          </a:p>
        </p:txBody>
      </p:sp>
      <p:sp>
        <p:nvSpPr>
          <p:cNvPr id="3" name="Content Placeholder 2"/>
          <p:cNvSpPr>
            <a:spLocks noGrp="1"/>
          </p:cNvSpPr>
          <p:nvPr>
            <p:ph idx="1"/>
          </p:nvPr>
        </p:nvSpPr>
        <p:spPr/>
        <p:txBody>
          <a:bodyPr/>
          <a:lstStyle/>
          <a:p>
            <a:pPr>
              <a:buNone/>
            </a:pPr>
            <a:r>
              <a:rPr lang="en-US" sz="3600" dirty="0" smtClean="0">
                <a:solidFill>
                  <a:schemeClr val="tx2"/>
                </a:solidFill>
              </a:rPr>
              <a:t>32</a:t>
            </a:r>
            <a:r>
              <a:rPr lang="en-US" sz="3600" dirty="0" smtClean="0"/>
              <a:t> When I saw it, I considered it well; I looked on it and received instruction:</a:t>
            </a:r>
          </a:p>
          <a:p>
            <a:pPr>
              <a:buNone/>
            </a:pPr>
            <a:r>
              <a:rPr lang="en-US" sz="3600" dirty="0" smtClean="0">
                <a:solidFill>
                  <a:schemeClr val="tx2"/>
                </a:solidFill>
              </a:rPr>
              <a:t>33</a:t>
            </a:r>
            <a:r>
              <a:rPr lang="en-US" sz="3600" dirty="0" smtClean="0"/>
              <a:t> A little sleep, a little slumber, A little folding of the hands to rest;</a:t>
            </a:r>
          </a:p>
          <a:p>
            <a:pPr>
              <a:buNone/>
            </a:pPr>
            <a:r>
              <a:rPr lang="en-US" sz="3600" dirty="0" smtClean="0">
                <a:solidFill>
                  <a:schemeClr val="tx2"/>
                </a:solidFill>
              </a:rPr>
              <a:t>34</a:t>
            </a:r>
            <a:r>
              <a:rPr lang="en-US" sz="3600" dirty="0" smtClean="0"/>
              <a:t> So shall your poverty come like a prowler, And your need like an armed man.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26:13-16</a:t>
            </a:r>
            <a:endParaRPr lang="en-US" sz="4800" dirty="0"/>
          </a:p>
        </p:txBody>
      </p:sp>
      <p:sp>
        <p:nvSpPr>
          <p:cNvPr id="3" name="Content Placeholder 2"/>
          <p:cNvSpPr>
            <a:spLocks noGrp="1"/>
          </p:cNvSpPr>
          <p:nvPr>
            <p:ph idx="1"/>
          </p:nvPr>
        </p:nvSpPr>
        <p:spPr/>
        <p:txBody>
          <a:bodyPr/>
          <a:lstStyle/>
          <a:p>
            <a:pPr>
              <a:buNone/>
            </a:pPr>
            <a:r>
              <a:rPr lang="en-US" sz="3600" dirty="0" smtClean="0">
                <a:solidFill>
                  <a:schemeClr val="tx2"/>
                </a:solidFill>
              </a:rPr>
              <a:t>13</a:t>
            </a:r>
            <a:r>
              <a:rPr lang="en-US" sz="3600" dirty="0" smtClean="0"/>
              <a:t> The lazy man says, "There is a lion in the road! A fierce lion is in the streets!"</a:t>
            </a:r>
          </a:p>
          <a:p>
            <a:pPr>
              <a:buNone/>
            </a:pPr>
            <a:r>
              <a:rPr lang="en-US" sz="3600" dirty="0" smtClean="0">
                <a:solidFill>
                  <a:schemeClr val="tx2"/>
                </a:solidFill>
              </a:rPr>
              <a:t>14</a:t>
            </a:r>
            <a:r>
              <a:rPr lang="en-US" sz="3600" dirty="0" smtClean="0"/>
              <a:t> As a door turns on its hinges, So does the lazy man on his bed.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Proverbs 26:13-16</a:t>
            </a:r>
            <a:endParaRPr lang="en-US" sz="4800" dirty="0"/>
          </a:p>
        </p:txBody>
      </p:sp>
      <p:sp>
        <p:nvSpPr>
          <p:cNvPr id="3" name="Content Placeholder 2"/>
          <p:cNvSpPr>
            <a:spLocks noGrp="1"/>
          </p:cNvSpPr>
          <p:nvPr>
            <p:ph idx="1"/>
          </p:nvPr>
        </p:nvSpPr>
        <p:spPr/>
        <p:txBody>
          <a:bodyPr/>
          <a:lstStyle/>
          <a:p>
            <a:pPr>
              <a:buNone/>
            </a:pPr>
            <a:r>
              <a:rPr lang="en-US" sz="3600" dirty="0" smtClean="0">
                <a:solidFill>
                  <a:schemeClr val="tx2"/>
                </a:solidFill>
              </a:rPr>
              <a:t>15</a:t>
            </a:r>
            <a:r>
              <a:rPr lang="en-US" sz="3600" dirty="0" smtClean="0"/>
              <a:t> The lazy man buries his hand in the bowl; It wearies him to bring it back to his mouth.</a:t>
            </a:r>
          </a:p>
          <a:p>
            <a:pPr>
              <a:buNone/>
            </a:pPr>
            <a:r>
              <a:rPr lang="en-US" sz="3600" dirty="0" smtClean="0">
                <a:solidFill>
                  <a:schemeClr val="tx2"/>
                </a:solidFill>
              </a:rPr>
              <a:t>16</a:t>
            </a:r>
            <a:r>
              <a:rPr lang="en-US" sz="3600" dirty="0" smtClean="0"/>
              <a:t> The lazy man is wiser in his own eyes Than seven men who can answer sensibly.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dirty="0" smtClean="0"/>
              <a:t>Those Who Wait On The Lord…</a:t>
            </a:r>
          </a:p>
        </p:txBody>
      </p:sp>
      <p:sp>
        <p:nvSpPr>
          <p:cNvPr id="17411" name="Rectangle 3"/>
          <p:cNvSpPr>
            <a:spLocks noGrp="1" noRot="1" noChangeArrowheads="1"/>
          </p:cNvSpPr>
          <p:nvPr>
            <p:ph type="body" idx="1"/>
          </p:nvPr>
        </p:nvSpPr>
        <p:spPr/>
        <p:txBody>
          <a:bodyPr/>
          <a:lstStyle/>
          <a:p>
            <a:pPr eaLnBrk="1" hangingPunct="1">
              <a:lnSpc>
                <a:spcPct val="150000"/>
              </a:lnSpc>
              <a:defRPr/>
            </a:pPr>
            <a:r>
              <a:rPr lang="en-US" sz="3600" dirty="0" smtClean="0"/>
              <a:t>Wait Till Marriage</a:t>
            </a:r>
          </a:p>
          <a:p>
            <a:pPr lvl="1" eaLnBrk="1" hangingPunct="1">
              <a:lnSpc>
                <a:spcPct val="150000"/>
              </a:lnSpc>
              <a:defRPr/>
            </a:pPr>
            <a:r>
              <a:rPr lang="en-US" sz="3200" dirty="0" smtClean="0"/>
              <a:t>Wait for intimate relationship </a:t>
            </a:r>
            <a:r>
              <a:rPr lang="en-US" sz="3200" dirty="0" smtClean="0">
                <a:solidFill>
                  <a:schemeClr val="hlink"/>
                </a:solidFill>
              </a:rPr>
              <a:t>(He.13:4)</a:t>
            </a:r>
          </a:p>
          <a:p>
            <a:pPr lvl="1" eaLnBrk="1" hangingPunct="1">
              <a:lnSpc>
                <a:spcPct val="150000"/>
              </a:lnSpc>
              <a:defRPr/>
            </a:pPr>
            <a:r>
              <a:rPr lang="en-US" sz="3200" dirty="0" smtClean="0"/>
              <a:t>Wait for true help meet </a:t>
            </a:r>
            <a:r>
              <a:rPr lang="en-US" sz="3200" dirty="0" smtClean="0">
                <a:solidFill>
                  <a:schemeClr val="hlink"/>
                </a:solidFill>
              </a:rPr>
              <a:t>(Ge.2:18)</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n-US" sz="4800" dirty="0" smtClean="0"/>
              <a:t>Isaiah 40:28-31</a:t>
            </a:r>
          </a:p>
        </p:txBody>
      </p:sp>
      <p:sp>
        <p:nvSpPr>
          <p:cNvPr id="56323" name="Rectangle 3"/>
          <p:cNvSpPr>
            <a:spLocks noGrp="1" noRot="1" noChangeArrowheads="1"/>
          </p:cNvSpPr>
          <p:nvPr>
            <p:ph type="body" idx="1"/>
          </p:nvPr>
        </p:nvSpPr>
        <p:spPr/>
        <p:txBody>
          <a:bodyPr/>
          <a:lstStyle/>
          <a:p>
            <a:pPr eaLnBrk="1" hangingPunct="1">
              <a:defRPr/>
            </a:pPr>
            <a:r>
              <a:rPr lang="en-US" sz="3600" dirty="0" smtClean="0">
                <a:solidFill>
                  <a:schemeClr val="tx2"/>
                </a:solidFill>
              </a:rPr>
              <a:t>(28)</a:t>
            </a:r>
            <a:r>
              <a:rPr lang="en-US" sz="3600" dirty="0" smtClean="0"/>
              <a:t> Have you not known? Have you not heard? The everlasting God, the LORD, The Creator of the ends of the earth, Neither faints nor is weary. His understanding is unsearchable.</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mtClean="0"/>
              <a:t>Those Who Wait On The Lord…</a:t>
            </a:r>
          </a:p>
        </p:txBody>
      </p:sp>
      <p:sp>
        <p:nvSpPr>
          <p:cNvPr id="17411" name="Rectangle 3"/>
          <p:cNvSpPr>
            <a:spLocks noGrp="1" noRot="1" noChangeArrowheads="1"/>
          </p:cNvSpPr>
          <p:nvPr>
            <p:ph type="body" idx="1"/>
          </p:nvPr>
        </p:nvSpPr>
        <p:spPr/>
        <p:txBody>
          <a:bodyPr/>
          <a:lstStyle/>
          <a:p>
            <a:pPr eaLnBrk="1" hangingPunct="1">
              <a:lnSpc>
                <a:spcPct val="150000"/>
              </a:lnSpc>
              <a:defRPr/>
            </a:pPr>
            <a:r>
              <a:rPr lang="en-US" sz="3600" dirty="0" smtClean="0"/>
              <a:t>Wait Till Marriage</a:t>
            </a:r>
          </a:p>
          <a:p>
            <a:pPr lvl="1" eaLnBrk="1" hangingPunct="1">
              <a:lnSpc>
                <a:spcPct val="150000"/>
              </a:lnSpc>
              <a:defRPr/>
            </a:pPr>
            <a:r>
              <a:rPr lang="en-US" sz="3200" dirty="0" smtClean="0"/>
              <a:t>Wait for intimate relationship </a:t>
            </a:r>
            <a:r>
              <a:rPr lang="en-US" sz="3200" dirty="0" smtClean="0">
                <a:solidFill>
                  <a:schemeClr val="hlink"/>
                </a:solidFill>
              </a:rPr>
              <a:t>(He.13:4)</a:t>
            </a:r>
          </a:p>
          <a:p>
            <a:pPr lvl="1" eaLnBrk="1" hangingPunct="1">
              <a:lnSpc>
                <a:spcPct val="150000"/>
              </a:lnSpc>
              <a:defRPr/>
            </a:pPr>
            <a:r>
              <a:rPr lang="en-US" sz="3200" dirty="0" smtClean="0"/>
              <a:t>Wait for true help meet </a:t>
            </a:r>
            <a:r>
              <a:rPr lang="en-US" sz="3200" dirty="0" smtClean="0">
                <a:solidFill>
                  <a:schemeClr val="hlink"/>
                </a:solidFill>
              </a:rPr>
              <a:t>(Ge.2:18)</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en-US" smtClean="0"/>
              <a:t>Those Who Wait On The Lord…</a:t>
            </a:r>
          </a:p>
        </p:txBody>
      </p:sp>
      <p:sp>
        <p:nvSpPr>
          <p:cNvPr id="30723" name="Rectangle 3"/>
          <p:cNvSpPr>
            <a:spLocks noGrp="1" noRot="1" noChangeArrowheads="1"/>
          </p:cNvSpPr>
          <p:nvPr>
            <p:ph type="body" idx="1"/>
          </p:nvPr>
        </p:nvSpPr>
        <p:spPr/>
        <p:txBody>
          <a:bodyPr/>
          <a:lstStyle/>
          <a:p>
            <a:pPr eaLnBrk="1" hangingPunct="1">
              <a:defRPr/>
            </a:pPr>
            <a:r>
              <a:rPr lang="en-US" sz="3600" smtClean="0"/>
              <a:t>Wait For Their Home </a:t>
            </a:r>
            <a:r>
              <a:rPr lang="en-US" sz="3600" smtClean="0">
                <a:solidFill>
                  <a:schemeClr val="hlink"/>
                </a:solidFill>
              </a:rPr>
              <a:t>(Ph.3:19-21)</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en-US" sz="4800" smtClean="0"/>
              <a:t>Philippians 3:19-21</a:t>
            </a:r>
          </a:p>
        </p:txBody>
      </p:sp>
      <p:sp>
        <p:nvSpPr>
          <p:cNvPr id="34819" name="Rectangle 3"/>
          <p:cNvSpPr>
            <a:spLocks noGrp="1" noRot="1" noChangeArrowheads="1"/>
          </p:cNvSpPr>
          <p:nvPr>
            <p:ph type="body" idx="1"/>
          </p:nvPr>
        </p:nvSpPr>
        <p:spPr/>
        <p:txBody>
          <a:bodyPr/>
          <a:lstStyle/>
          <a:p>
            <a:pPr eaLnBrk="1" hangingPunct="1">
              <a:defRPr/>
            </a:pPr>
            <a:r>
              <a:rPr lang="en-US" dirty="0" smtClean="0">
                <a:solidFill>
                  <a:schemeClr val="tx2"/>
                </a:solidFill>
              </a:rPr>
              <a:t>(19)</a:t>
            </a:r>
            <a:r>
              <a:rPr lang="en-US" dirty="0" smtClean="0"/>
              <a:t> whose end is destruction, whose god is their belly, and whose glory is in their shame--</a:t>
            </a:r>
            <a:r>
              <a:rPr lang="en-US" dirty="0" smtClean="0">
                <a:solidFill>
                  <a:schemeClr val="hlink"/>
                </a:solidFill>
              </a:rPr>
              <a:t>who set their mind on earthly things</a:t>
            </a:r>
            <a:r>
              <a:rPr lang="en-US" dirty="0" smtClean="0"/>
              <a:t>.</a:t>
            </a:r>
          </a:p>
          <a:p>
            <a:pPr eaLnBrk="1" hangingPunct="1">
              <a:defRPr/>
            </a:pPr>
            <a:r>
              <a:rPr lang="en-US" dirty="0" smtClean="0">
                <a:solidFill>
                  <a:schemeClr val="tx2"/>
                </a:solidFill>
              </a:rPr>
              <a:t>(20)</a:t>
            </a:r>
            <a:r>
              <a:rPr lang="en-US" dirty="0" smtClean="0"/>
              <a:t> </a:t>
            </a:r>
            <a:r>
              <a:rPr lang="en-US" u="sng" dirty="0" smtClean="0">
                <a:solidFill>
                  <a:schemeClr val="hlink"/>
                </a:solidFill>
              </a:rPr>
              <a:t>For our citizenship is in heaven</a:t>
            </a:r>
            <a:r>
              <a:rPr lang="en-US" dirty="0" smtClean="0"/>
              <a:t>, from which we also eagerly wait for the Savior, the Lord Jesus Christ,</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sz="4800" smtClean="0"/>
              <a:t>Philippians 3:19-21</a:t>
            </a:r>
          </a:p>
        </p:txBody>
      </p:sp>
      <p:sp>
        <p:nvSpPr>
          <p:cNvPr id="48131" name="Rectangle 3"/>
          <p:cNvSpPr>
            <a:spLocks noGrp="1" noRot="1" noChangeArrowheads="1"/>
          </p:cNvSpPr>
          <p:nvPr>
            <p:ph type="body" idx="1"/>
          </p:nvPr>
        </p:nvSpPr>
        <p:spPr/>
        <p:txBody>
          <a:bodyPr/>
          <a:lstStyle/>
          <a:p>
            <a:pPr eaLnBrk="1" hangingPunct="1">
              <a:defRPr/>
            </a:pPr>
            <a:r>
              <a:rPr lang="en-US" dirty="0" smtClean="0">
                <a:solidFill>
                  <a:schemeClr val="tx2"/>
                </a:solidFill>
              </a:rPr>
              <a:t>(21)</a:t>
            </a:r>
            <a:r>
              <a:rPr lang="en-US" dirty="0" smtClean="0"/>
              <a:t> who will transform our lowly body that it may be conformed to His glorious body, according to the working by which He is able even to subdue all things to Himself.</a:t>
            </a:r>
            <a:endParaRPr lang="en-US" sz="28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r>
              <a:rPr lang="en-US" smtClean="0"/>
              <a:t>Those Who Wait On The Lord…</a:t>
            </a:r>
          </a:p>
        </p:txBody>
      </p:sp>
      <p:sp>
        <p:nvSpPr>
          <p:cNvPr id="32771" name="Rectangle 3"/>
          <p:cNvSpPr>
            <a:spLocks noGrp="1" noRot="1" noChangeArrowheads="1"/>
          </p:cNvSpPr>
          <p:nvPr>
            <p:ph type="body" idx="1"/>
          </p:nvPr>
        </p:nvSpPr>
        <p:spPr/>
        <p:txBody>
          <a:bodyPr/>
          <a:lstStyle/>
          <a:p>
            <a:pPr eaLnBrk="1" hangingPunct="1">
              <a:defRPr/>
            </a:pPr>
            <a:r>
              <a:rPr lang="en-US" sz="3600" dirty="0" smtClean="0"/>
              <a:t>Wait For Their Home </a:t>
            </a:r>
            <a:r>
              <a:rPr lang="en-US" sz="3600" dirty="0" smtClean="0">
                <a:solidFill>
                  <a:schemeClr val="hlink"/>
                </a:solidFill>
              </a:rPr>
              <a:t>(Ph.3:19-21)</a:t>
            </a:r>
          </a:p>
          <a:p>
            <a:pPr lvl="1" eaLnBrk="1" hangingPunct="1">
              <a:defRPr/>
            </a:pPr>
            <a:r>
              <a:rPr lang="en-US" sz="3200" dirty="0" smtClean="0"/>
              <a:t>Like the fathers of faith </a:t>
            </a:r>
            <a:r>
              <a:rPr lang="en-US" sz="3200" dirty="0" smtClean="0">
                <a:solidFill>
                  <a:schemeClr val="hlink"/>
                </a:solidFill>
              </a:rPr>
              <a:t>(He.11:13-16)</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fade">
                                      <p:cBhvr>
                                        <p:cTn id="7" dur="20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r>
              <a:rPr lang="en-US" sz="4800" smtClean="0"/>
              <a:t>Hebrews 11:13-16</a:t>
            </a:r>
          </a:p>
        </p:txBody>
      </p:sp>
      <p:sp>
        <p:nvSpPr>
          <p:cNvPr id="35843" name="Rectangle 3"/>
          <p:cNvSpPr>
            <a:spLocks noGrp="1" noRot="1" noChangeArrowheads="1"/>
          </p:cNvSpPr>
          <p:nvPr>
            <p:ph type="body" idx="1"/>
          </p:nvPr>
        </p:nvSpPr>
        <p:spPr/>
        <p:txBody>
          <a:bodyPr/>
          <a:lstStyle/>
          <a:p>
            <a:pPr eaLnBrk="1" hangingPunct="1">
              <a:defRPr/>
            </a:pPr>
            <a:r>
              <a:rPr lang="en-US" dirty="0" smtClean="0">
                <a:solidFill>
                  <a:schemeClr val="tx2"/>
                </a:solidFill>
              </a:rPr>
              <a:t>(13)</a:t>
            </a:r>
            <a:r>
              <a:rPr lang="en-US" dirty="0" smtClean="0"/>
              <a:t> These all died in faith, not having received the promises, but having seen them afar off were assured of them, embraced them and confessed that they were strangers and pilgrims on the earth.</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en-US" sz="4800" smtClean="0"/>
              <a:t>Hebrews 11:13-16</a:t>
            </a:r>
          </a:p>
        </p:txBody>
      </p:sp>
      <p:sp>
        <p:nvSpPr>
          <p:cNvPr id="49155" name="Rectangle 3"/>
          <p:cNvSpPr>
            <a:spLocks noGrp="1" noRot="1" noChangeArrowheads="1"/>
          </p:cNvSpPr>
          <p:nvPr>
            <p:ph type="body" idx="1"/>
          </p:nvPr>
        </p:nvSpPr>
        <p:spPr/>
        <p:txBody>
          <a:bodyPr/>
          <a:lstStyle/>
          <a:p>
            <a:pPr eaLnBrk="1" hangingPunct="1">
              <a:defRPr/>
            </a:pPr>
            <a:r>
              <a:rPr lang="en-US" dirty="0" smtClean="0">
                <a:solidFill>
                  <a:schemeClr val="tx2"/>
                </a:solidFill>
              </a:rPr>
              <a:t>(14)</a:t>
            </a:r>
            <a:r>
              <a:rPr lang="en-US" dirty="0" smtClean="0"/>
              <a:t> For those who say such things declare plainly that they seek a homeland.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en-US" sz="4800" smtClean="0"/>
              <a:t>Hebrews 11:13-16</a:t>
            </a:r>
          </a:p>
        </p:txBody>
      </p:sp>
      <p:sp>
        <p:nvSpPr>
          <p:cNvPr id="47107" name="Rectangle 3"/>
          <p:cNvSpPr>
            <a:spLocks noGrp="1" noRot="1" noChangeArrowheads="1"/>
          </p:cNvSpPr>
          <p:nvPr>
            <p:ph type="body" idx="1"/>
          </p:nvPr>
        </p:nvSpPr>
        <p:spPr/>
        <p:txBody>
          <a:bodyPr/>
          <a:lstStyle/>
          <a:p>
            <a:pPr eaLnBrk="1" hangingPunct="1">
              <a:lnSpc>
                <a:spcPct val="90000"/>
              </a:lnSpc>
              <a:defRPr/>
            </a:pPr>
            <a:r>
              <a:rPr lang="en-US" dirty="0" smtClean="0">
                <a:solidFill>
                  <a:schemeClr val="tx2"/>
                </a:solidFill>
              </a:rPr>
              <a:t>(15)</a:t>
            </a:r>
            <a:r>
              <a:rPr lang="en-US" dirty="0" smtClean="0"/>
              <a:t> And truly if they had called to mind that country from which they had come out, they would have had opportunity to return.</a:t>
            </a:r>
          </a:p>
          <a:p>
            <a:pPr eaLnBrk="1" hangingPunct="1">
              <a:lnSpc>
                <a:spcPct val="90000"/>
              </a:lnSpc>
              <a:defRPr/>
            </a:pPr>
            <a:r>
              <a:rPr lang="en-US" dirty="0" smtClean="0">
                <a:solidFill>
                  <a:schemeClr val="tx2"/>
                </a:solidFill>
              </a:rPr>
              <a:t>(16)</a:t>
            </a:r>
            <a:r>
              <a:rPr lang="en-US" dirty="0" smtClean="0"/>
              <a:t> But now they desire a better, that is, a heavenly country. Therefore God is not ashamed to be called their God, for He has prepared a city for them.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en-US" smtClean="0"/>
              <a:t>Those Who Wait On The Lord…</a:t>
            </a:r>
          </a:p>
        </p:txBody>
      </p:sp>
      <p:sp>
        <p:nvSpPr>
          <p:cNvPr id="33795" name="Rectangle 3"/>
          <p:cNvSpPr>
            <a:spLocks noGrp="1" noRot="1" noChangeArrowheads="1"/>
          </p:cNvSpPr>
          <p:nvPr>
            <p:ph type="body" idx="1"/>
          </p:nvPr>
        </p:nvSpPr>
        <p:spPr/>
        <p:txBody>
          <a:bodyPr/>
          <a:lstStyle/>
          <a:p>
            <a:pPr eaLnBrk="1" hangingPunct="1">
              <a:defRPr/>
            </a:pPr>
            <a:r>
              <a:rPr lang="en-US" sz="3600" smtClean="0"/>
              <a:t>Wait For Their Home </a:t>
            </a:r>
            <a:r>
              <a:rPr lang="en-US" sz="3600" smtClean="0">
                <a:solidFill>
                  <a:schemeClr val="hlink"/>
                </a:solidFill>
              </a:rPr>
              <a:t>(Ph.3:19-21)</a:t>
            </a:r>
          </a:p>
          <a:p>
            <a:pPr lvl="1" eaLnBrk="1" hangingPunct="1">
              <a:defRPr/>
            </a:pPr>
            <a:r>
              <a:rPr lang="en-US" sz="3200" smtClean="0"/>
              <a:t>Like the fathers of faith </a:t>
            </a:r>
            <a:r>
              <a:rPr lang="en-US" sz="3200" smtClean="0">
                <a:solidFill>
                  <a:schemeClr val="hlink"/>
                </a:solidFill>
              </a:rPr>
              <a:t>(He.11:13-16)</a:t>
            </a:r>
          </a:p>
          <a:p>
            <a:pPr lvl="1" eaLnBrk="1" hangingPunct="1">
              <a:defRPr/>
            </a:pPr>
            <a:r>
              <a:rPr lang="en-US" sz="3200" smtClean="0"/>
              <a:t>Invest our treasure in our home </a:t>
            </a:r>
            <a:r>
              <a:rPr lang="en-US" sz="3200" smtClean="0">
                <a:solidFill>
                  <a:schemeClr val="hlink"/>
                </a:solidFill>
              </a:rPr>
              <a:t>(Mt.6:19-21) (Hag.1:3-11)</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animEffect transition="in" filter="fade">
                                      <p:cBhvr>
                                        <p:cTn id="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sz="4800" smtClean="0"/>
              <a:t>Matthew 6:19-21</a:t>
            </a:r>
          </a:p>
        </p:txBody>
      </p:sp>
      <p:sp>
        <p:nvSpPr>
          <p:cNvPr id="36867" name="Rectangle 3"/>
          <p:cNvSpPr>
            <a:spLocks noGrp="1" noRot="1" noChangeArrowheads="1"/>
          </p:cNvSpPr>
          <p:nvPr>
            <p:ph type="body" idx="1"/>
          </p:nvPr>
        </p:nvSpPr>
        <p:spPr/>
        <p:txBody>
          <a:bodyPr/>
          <a:lstStyle/>
          <a:p>
            <a:pPr eaLnBrk="1" hangingPunct="1">
              <a:defRPr/>
            </a:pPr>
            <a:r>
              <a:rPr lang="en-US" dirty="0" smtClean="0">
                <a:solidFill>
                  <a:schemeClr val="tx2"/>
                </a:solidFill>
              </a:rPr>
              <a:t>(19)</a:t>
            </a:r>
            <a:r>
              <a:rPr lang="en-US" dirty="0" smtClean="0"/>
              <a:t> "Do not lay up for yourselves treasures on earth, where moth and rust destroy and where thieves break in and steal;</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pPr eaLnBrk="1" hangingPunct="1">
              <a:defRPr/>
            </a:pPr>
            <a:r>
              <a:rPr lang="en-US" sz="4800" smtClean="0"/>
              <a:t>Isaiah 40:28-31</a:t>
            </a:r>
          </a:p>
        </p:txBody>
      </p:sp>
      <p:sp>
        <p:nvSpPr>
          <p:cNvPr id="61443" name="Rectangle 3"/>
          <p:cNvSpPr>
            <a:spLocks noGrp="1" noRot="1" noChangeArrowheads="1"/>
          </p:cNvSpPr>
          <p:nvPr>
            <p:ph type="body" idx="1"/>
          </p:nvPr>
        </p:nvSpPr>
        <p:spPr/>
        <p:txBody>
          <a:bodyPr/>
          <a:lstStyle/>
          <a:p>
            <a:pPr eaLnBrk="1" hangingPunct="1">
              <a:defRPr/>
            </a:pPr>
            <a:r>
              <a:rPr lang="en-US" sz="3600" dirty="0" smtClean="0">
                <a:solidFill>
                  <a:schemeClr val="tx2"/>
                </a:solidFill>
              </a:rPr>
              <a:t>(29)</a:t>
            </a:r>
            <a:r>
              <a:rPr lang="en-US" sz="3600" dirty="0" smtClean="0"/>
              <a:t> He gives power to the weak, And to those who have no might He increases strength.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hangingPunct="1">
              <a:defRPr/>
            </a:pPr>
            <a:r>
              <a:rPr lang="en-US" sz="4800" smtClean="0"/>
              <a:t>Matthew 6:19-21</a:t>
            </a:r>
          </a:p>
        </p:txBody>
      </p:sp>
      <p:sp>
        <p:nvSpPr>
          <p:cNvPr id="54275" name="Rectangle 3"/>
          <p:cNvSpPr>
            <a:spLocks noGrp="1" noRot="1" noChangeArrowheads="1"/>
          </p:cNvSpPr>
          <p:nvPr>
            <p:ph type="body" idx="1"/>
          </p:nvPr>
        </p:nvSpPr>
        <p:spPr/>
        <p:txBody>
          <a:bodyPr/>
          <a:lstStyle/>
          <a:p>
            <a:pPr eaLnBrk="1" hangingPunct="1">
              <a:defRPr/>
            </a:pPr>
            <a:r>
              <a:rPr lang="en-US" dirty="0" smtClean="0">
                <a:solidFill>
                  <a:schemeClr val="tx2"/>
                </a:solidFill>
              </a:rPr>
              <a:t>(20)</a:t>
            </a:r>
            <a:r>
              <a:rPr lang="en-US" dirty="0" smtClean="0"/>
              <a:t> "but lay up for yourselves treasures in heaven, where neither moth nor rust destroys and where thieves do not break in and steal.</a:t>
            </a:r>
          </a:p>
          <a:p>
            <a:pPr eaLnBrk="1" hangingPunct="1">
              <a:defRPr/>
            </a:pPr>
            <a:r>
              <a:rPr lang="en-US" dirty="0" smtClean="0">
                <a:solidFill>
                  <a:schemeClr val="tx2"/>
                </a:solidFill>
              </a:rPr>
              <a:t>(21)</a:t>
            </a:r>
            <a:r>
              <a:rPr lang="en-US" dirty="0" smtClean="0"/>
              <a:t> "For where your treasure is, there your heart will be also.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sz="4800" smtClean="0"/>
              <a:t>Haggai 1:3-9</a:t>
            </a:r>
          </a:p>
        </p:txBody>
      </p:sp>
      <p:sp>
        <p:nvSpPr>
          <p:cNvPr id="37891" name="Rectangle 3"/>
          <p:cNvSpPr>
            <a:spLocks noGrp="1" noRot="1" noChangeArrowheads="1"/>
          </p:cNvSpPr>
          <p:nvPr>
            <p:ph type="body" idx="1"/>
          </p:nvPr>
        </p:nvSpPr>
        <p:spPr/>
        <p:txBody>
          <a:bodyPr/>
          <a:lstStyle/>
          <a:p>
            <a:pPr eaLnBrk="1" hangingPunct="1">
              <a:defRPr/>
            </a:pPr>
            <a:r>
              <a:rPr lang="en-US" dirty="0" smtClean="0">
                <a:solidFill>
                  <a:schemeClr val="tx2"/>
                </a:solidFill>
              </a:rPr>
              <a:t>(3)</a:t>
            </a:r>
            <a:r>
              <a:rPr lang="en-US" dirty="0" smtClean="0"/>
              <a:t> Then the word of the LORD came by Haggai the prophet, saying,</a:t>
            </a:r>
          </a:p>
          <a:p>
            <a:pPr eaLnBrk="1" hangingPunct="1">
              <a:defRPr/>
            </a:pPr>
            <a:r>
              <a:rPr lang="en-US" dirty="0" smtClean="0">
                <a:solidFill>
                  <a:schemeClr val="tx2"/>
                </a:solidFill>
              </a:rPr>
              <a:t>(4)</a:t>
            </a:r>
            <a:r>
              <a:rPr lang="en-US" dirty="0" smtClean="0"/>
              <a:t> "Is it time for you yourselves to dwell in your </a:t>
            </a:r>
            <a:r>
              <a:rPr lang="en-US" dirty="0" smtClean="0">
                <a:solidFill>
                  <a:schemeClr val="hlink"/>
                </a:solidFill>
              </a:rPr>
              <a:t>paneled houses</a:t>
            </a:r>
            <a:r>
              <a:rPr lang="en-US" dirty="0" smtClean="0"/>
              <a:t>, and this </a:t>
            </a:r>
            <a:r>
              <a:rPr lang="en-US" dirty="0" smtClean="0">
                <a:solidFill>
                  <a:schemeClr val="hlink"/>
                </a:solidFill>
              </a:rPr>
              <a:t>temple to lie in ruins</a:t>
            </a:r>
            <a:r>
              <a:rPr lang="en-US" dirty="0" smtClean="0"/>
              <a:t>?"</a:t>
            </a:r>
          </a:p>
          <a:p>
            <a:pPr eaLnBrk="1" hangingPunct="1">
              <a:defRPr/>
            </a:pPr>
            <a:r>
              <a:rPr lang="en-US" dirty="0" smtClean="0">
                <a:solidFill>
                  <a:schemeClr val="tx2"/>
                </a:solidFill>
              </a:rPr>
              <a:t>(5)</a:t>
            </a:r>
            <a:r>
              <a:rPr lang="en-US" dirty="0" smtClean="0"/>
              <a:t> Now therefore, thus says the LORD of hosts: "Consider your ways!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defRPr/>
            </a:pPr>
            <a:r>
              <a:rPr lang="en-US" sz="4800" smtClean="0"/>
              <a:t>Haggai 1:3-9</a:t>
            </a:r>
          </a:p>
        </p:txBody>
      </p:sp>
      <p:sp>
        <p:nvSpPr>
          <p:cNvPr id="50179" name="Rectangle 3"/>
          <p:cNvSpPr>
            <a:spLocks noGrp="1" noRot="1" noChangeArrowheads="1"/>
          </p:cNvSpPr>
          <p:nvPr>
            <p:ph type="body" idx="1"/>
          </p:nvPr>
        </p:nvSpPr>
        <p:spPr/>
        <p:txBody>
          <a:bodyPr/>
          <a:lstStyle/>
          <a:p>
            <a:pPr eaLnBrk="1" hangingPunct="1">
              <a:defRPr/>
            </a:pPr>
            <a:r>
              <a:rPr lang="en-US" dirty="0" smtClean="0">
                <a:solidFill>
                  <a:schemeClr val="tx2"/>
                </a:solidFill>
              </a:rPr>
              <a:t>(6)</a:t>
            </a:r>
            <a:r>
              <a:rPr lang="en-US" dirty="0" smtClean="0"/>
              <a:t> "You have sown much, and bring in little; You eat, but do not have enough; You drink, but you are not filled with drink; You clothe yourselves, but no one is warm; And he who earns wages, Earns wages to put into a bag with holes."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defRPr/>
            </a:pPr>
            <a:r>
              <a:rPr lang="en-US" sz="4800" smtClean="0"/>
              <a:t>Haggai 1:3-9</a:t>
            </a:r>
          </a:p>
        </p:txBody>
      </p:sp>
      <p:sp>
        <p:nvSpPr>
          <p:cNvPr id="51203" name="Rectangle 3"/>
          <p:cNvSpPr>
            <a:spLocks noGrp="1" noRot="1" noChangeArrowheads="1"/>
          </p:cNvSpPr>
          <p:nvPr>
            <p:ph type="body" idx="1"/>
          </p:nvPr>
        </p:nvSpPr>
        <p:spPr/>
        <p:txBody>
          <a:bodyPr/>
          <a:lstStyle/>
          <a:p>
            <a:pPr eaLnBrk="1" hangingPunct="1">
              <a:defRPr/>
            </a:pPr>
            <a:r>
              <a:rPr lang="en-US" dirty="0" smtClean="0">
                <a:solidFill>
                  <a:schemeClr val="tx2"/>
                </a:solidFill>
              </a:rPr>
              <a:t>(7)</a:t>
            </a:r>
            <a:r>
              <a:rPr lang="en-US" dirty="0" smtClean="0"/>
              <a:t> Thus says the LORD of hosts: "Consider your ways!</a:t>
            </a:r>
            <a:endParaRPr lang="en-US" dirty="0" smtClean="0">
              <a:solidFill>
                <a:schemeClr val="tx2"/>
              </a:solidFill>
            </a:endParaRPr>
          </a:p>
          <a:p>
            <a:pPr eaLnBrk="1" hangingPunct="1">
              <a:defRPr/>
            </a:pPr>
            <a:r>
              <a:rPr lang="en-US" dirty="0" smtClean="0">
                <a:solidFill>
                  <a:schemeClr val="tx2"/>
                </a:solidFill>
              </a:rPr>
              <a:t>(8)</a:t>
            </a:r>
            <a:r>
              <a:rPr lang="en-US" dirty="0" smtClean="0"/>
              <a:t> "Go up to the mountains and bring wood and build the temple, that I may take pleasure in it and be glorified," says the LORD.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eaLnBrk="1" hangingPunct="1">
              <a:defRPr/>
            </a:pPr>
            <a:r>
              <a:rPr lang="en-US" sz="4800" smtClean="0"/>
              <a:t>Haggai 1:3-9</a:t>
            </a:r>
          </a:p>
        </p:txBody>
      </p:sp>
      <p:sp>
        <p:nvSpPr>
          <p:cNvPr id="52227" name="Rectangle 3"/>
          <p:cNvSpPr>
            <a:spLocks noGrp="1" noRot="1" noChangeArrowheads="1"/>
          </p:cNvSpPr>
          <p:nvPr>
            <p:ph type="body" idx="1"/>
          </p:nvPr>
        </p:nvSpPr>
        <p:spPr/>
        <p:txBody>
          <a:bodyPr/>
          <a:lstStyle/>
          <a:p>
            <a:pPr eaLnBrk="1" hangingPunct="1">
              <a:defRPr/>
            </a:pPr>
            <a:r>
              <a:rPr lang="en-US" dirty="0" smtClean="0"/>
              <a:t>(9) "You looked for much, but indeed it came to little; and when you brought it home, I blew it away. Why?" says the LORD of hosts. "</a:t>
            </a:r>
            <a:r>
              <a:rPr lang="en-US" u="sng" dirty="0" smtClean="0">
                <a:solidFill>
                  <a:schemeClr val="hlink"/>
                </a:solidFill>
              </a:rPr>
              <a:t>Because of My house that is in  ruins, while every one of you runs to his own house</a:t>
            </a:r>
            <a:r>
              <a:rPr lang="en-US" dirty="0" smtClean="0"/>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en-US" smtClean="0"/>
              <a:t>Those Who Wait On The Lord…</a:t>
            </a:r>
          </a:p>
        </p:txBody>
      </p:sp>
      <p:sp>
        <p:nvSpPr>
          <p:cNvPr id="68611" name="Rectangle 3"/>
          <p:cNvSpPr>
            <a:spLocks noGrp="1" noRot="1" noChangeArrowheads="1"/>
          </p:cNvSpPr>
          <p:nvPr>
            <p:ph type="body" idx="1"/>
          </p:nvPr>
        </p:nvSpPr>
        <p:spPr/>
        <p:txBody>
          <a:bodyPr/>
          <a:lstStyle/>
          <a:p>
            <a:pPr eaLnBrk="1" hangingPunct="1">
              <a:defRPr/>
            </a:pPr>
            <a:r>
              <a:rPr lang="en-US" sz="3600" smtClean="0"/>
              <a:t>Wait Till Marriage </a:t>
            </a:r>
            <a:r>
              <a:rPr lang="en-US" sz="3600" smtClean="0">
                <a:solidFill>
                  <a:schemeClr val="hlink"/>
                </a:solidFill>
              </a:rPr>
              <a:t>(Heb.13:4)</a:t>
            </a:r>
          </a:p>
          <a:p>
            <a:pPr eaLnBrk="1" hangingPunct="1">
              <a:defRPr/>
            </a:pPr>
            <a:endParaRPr lang="en-US" sz="3600" smtClean="0"/>
          </a:p>
          <a:p>
            <a:pPr eaLnBrk="1" hangingPunct="1">
              <a:defRPr/>
            </a:pPr>
            <a:r>
              <a:rPr lang="en-US" sz="3600" smtClean="0"/>
              <a:t>Wait For Their Home </a:t>
            </a:r>
            <a:r>
              <a:rPr lang="en-US" sz="3600" smtClean="0">
                <a:solidFill>
                  <a:schemeClr val="hlink"/>
                </a:solidFill>
              </a:rPr>
              <a:t>(Phil.3:19-21)</a:t>
            </a:r>
            <a:endParaRPr lang="en-US" sz="3600" i="1" smtClean="0">
              <a:solidFill>
                <a:schemeClr val="hlink"/>
              </a:solidFill>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500"/>
                                        <p:tgtEl>
                                          <p:spTgt spid="6861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8611">
                                            <p:txEl>
                                              <p:pRg st="2" end="2"/>
                                            </p:txEl>
                                          </p:spTgt>
                                        </p:tgtEl>
                                        <p:attrNameLst>
                                          <p:attrName>style.visibility</p:attrName>
                                        </p:attrNameLst>
                                      </p:cBhvr>
                                      <p:to>
                                        <p:strVal val="visible"/>
                                      </p:to>
                                    </p:set>
                                    <p:animEffect transition="in" filter="fade">
                                      <p:cBhvr>
                                        <p:cTn id="11"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r>
              <a:rPr lang="en-US" smtClean="0"/>
              <a:t>Those Who Wait On The Lord…</a:t>
            </a:r>
          </a:p>
        </p:txBody>
      </p:sp>
      <p:sp>
        <p:nvSpPr>
          <p:cNvPr id="31747" name="Rectangle 3"/>
          <p:cNvSpPr>
            <a:spLocks noGrp="1" noRot="1" noChangeArrowheads="1"/>
          </p:cNvSpPr>
          <p:nvPr>
            <p:ph type="body" idx="1"/>
          </p:nvPr>
        </p:nvSpPr>
        <p:spPr/>
        <p:txBody>
          <a:bodyPr/>
          <a:lstStyle/>
          <a:p>
            <a:pPr eaLnBrk="1" hangingPunct="1">
              <a:defRPr/>
            </a:pPr>
            <a:r>
              <a:rPr lang="en-US" sz="3600" dirty="0" smtClean="0"/>
              <a:t>The Lord waited on me… I should be willing to wait on Him!</a:t>
            </a:r>
          </a:p>
          <a:p>
            <a:pPr eaLnBrk="1" hangingPunct="1">
              <a:defRPr/>
            </a:pPr>
            <a:r>
              <a:rPr lang="en-US" sz="3600" dirty="0" smtClean="0"/>
              <a:t>But </a:t>
            </a:r>
            <a:r>
              <a:rPr lang="en-US" sz="3600" u="sng" dirty="0" smtClean="0"/>
              <a:t>DO NOT wait</a:t>
            </a:r>
            <a:r>
              <a:rPr lang="en-US" sz="3600" dirty="0" smtClean="0"/>
              <a:t> to obey the gospel </a:t>
            </a:r>
            <a:r>
              <a:rPr lang="en-US" sz="3600" dirty="0" smtClean="0">
                <a:solidFill>
                  <a:schemeClr val="hlink"/>
                </a:solidFill>
              </a:rPr>
              <a:t>(Ac.22:16)</a:t>
            </a:r>
          </a:p>
          <a:p>
            <a:pPr lvl="1" eaLnBrk="1" hangingPunct="1">
              <a:defRPr/>
            </a:pPr>
            <a:r>
              <a:rPr lang="en-US" sz="3200" i="1" dirty="0" smtClean="0">
                <a:solidFill>
                  <a:schemeClr val="hlink"/>
                </a:solidFill>
              </a:rPr>
              <a:t>And now why are you </a:t>
            </a:r>
            <a:r>
              <a:rPr lang="en-US" sz="3200" i="1" u="sng" dirty="0" smtClean="0">
                <a:solidFill>
                  <a:srgbClr val="FF0000"/>
                </a:solidFill>
              </a:rPr>
              <a:t>waiting</a:t>
            </a:r>
            <a:r>
              <a:rPr lang="en-US" sz="3200" i="1" dirty="0" smtClean="0">
                <a:solidFill>
                  <a:schemeClr val="hlink"/>
                </a:solidFill>
              </a:rPr>
              <a:t>? Arise and be baptized, and wash away your sins, calling on the name of the Lord.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fad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en-US" sz="4800" smtClean="0"/>
              <a:t>Isaiah 40:28-31</a:t>
            </a:r>
          </a:p>
        </p:txBody>
      </p:sp>
      <p:sp>
        <p:nvSpPr>
          <p:cNvPr id="57347" name="Rectangle 3"/>
          <p:cNvSpPr>
            <a:spLocks noGrp="1" noRot="1" noChangeArrowheads="1"/>
          </p:cNvSpPr>
          <p:nvPr>
            <p:ph type="body" idx="1"/>
          </p:nvPr>
        </p:nvSpPr>
        <p:spPr/>
        <p:txBody>
          <a:bodyPr/>
          <a:lstStyle/>
          <a:p>
            <a:pPr eaLnBrk="1" hangingPunct="1">
              <a:defRPr/>
            </a:pPr>
            <a:r>
              <a:rPr lang="en-US" sz="3600" dirty="0" smtClean="0">
                <a:solidFill>
                  <a:schemeClr val="tx2"/>
                </a:solidFill>
              </a:rPr>
              <a:t>(30)</a:t>
            </a:r>
            <a:r>
              <a:rPr lang="en-US" sz="3600" dirty="0" smtClean="0"/>
              <a:t> Even the youths shall faint and be weary, And the young men shall utterly fall,</a:t>
            </a:r>
          </a:p>
          <a:p>
            <a:pPr eaLnBrk="1" hangingPunct="1">
              <a:defRPr/>
            </a:pPr>
            <a:r>
              <a:rPr lang="en-US" sz="3600" dirty="0" smtClean="0">
                <a:solidFill>
                  <a:schemeClr val="tx2"/>
                </a:solidFill>
              </a:rPr>
              <a:t>(31)</a:t>
            </a:r>
            <a:r>
              <a:rPr lang="en-US" sz="3600" dirty="0" smtClean="0"/>
              <a:t> But those who </a:t>
            </a:r>
            <a:r>
              <a:rPr lang="en-US" sz="3600" b="1" u="sng" dirty="0" smtClean="0">
                <a:solidFill>
                  <a:schemeClr val="hlink"/>
                </a:solidFill>
              </a:rPr>
              <a:t>wait on the LORD</a:t>
            </a:r>
            <a:r>
              <a:rPr lang="en-US" sz="3600" dirty="0" smtClean="0"/>
              <a:t> Shall renew their strength; They shall mount up with wings like eagles, They shall run and not be weary, They shall walk and not faint.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Effect transition="in" filter="fade">
                                      <p:cBhvr>
                                        <p:cTn id="7"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en-US" sz="4800" smtClean="0"/>
              <a:t>2 Peter 3:9</a:t>
            </a:r>
          </a:p>
        </p:txBody>
      </p:sp>
      <p:sp>
        <p:nvSpPr>
          <p:cNvPr id="58371" name="Rectangle 3"/>
          <p:cNvSpPr>
            <a:spLocks noGrp="1" noRot="1" noChangeArrowheads="1"/>
          </p:cNvSpPr>
          <p:nvPr>
            <p:ph type="body" idx="1"/>
          </p:nvPr>
        </p:nvSpPr>
        <p:spPr/>
        <p:txBody>
          <a:bodyPr/>
          <a:lstStyle/>
          <a:p>
            <a:pPr eaLnBrk="1" hangingPunct="1">
              <a:defRPr/>
            </a:pPr>
            <a:r>
              <a:rPr lang="en-US" sz="3600" dirty="0" smtClean="0"/>
              <a:t>The Lord is not slack concerning His promise, as some count slackness, but is longsuffering toward us…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en-US" sz="4800" smtClean="0"/>
              <a:t>2 Peter 3:9</a:t>
            </a:r>
          </a:p>
        </p:txBody>
      </p:sp>
      <p:sp>
        <p:nvSpPr>
          <p:cNvPr id="59395" name="Rectangle 3"/>
          <p:cNvSpPr>
            <a:spLocks noGrp="1" noRot="1" noChangeArrowheads="1"/>
          </p:cNvSpPr>
          <p:nvPr>
            <p:ph type="body" idx="1"/>
          </p:nvPr>
        </p:nvSpPr>
        <p:spPr/>
        <p:txBody>
          <a:bodyPr/>
          <a:lstStyle/>
          <a:p>
            <a:pPr eaLnBrk="1" hangingPunct="1">
              <a:defRPr/>
            </a:pPr>
            <a:r>
              <a:rPr lang="en-US" sz="3600" b="1" u="sng" dirty="0" smtClean="0">
                <a:solidFill>
                  <a:schemeClr val="hlink"/>
                </a:solidFill>
              </a:rPr>
              <a:t>The Lord is not slack concerning His promise</a:t>
            </a:r>
            <a:r>
              <a:rPr lang="en-US" sz="3600" dirty="0" smtClean="0"/>
              <a:t>, as some count slackness, but is longsuffering toward us…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defRPr/>
            </a:pPr>
            <a:r>
              <a:rPr lang="en-US" sz="4800" smtClean="0"/>
              <a:t>2 Peter 3:9</a:t>
            </a:r>
          </a:p>
        </p:txBody>
      </p:sp>
      <p:sp>
        <p:nvSpPr>
          <p:cNvPr id="60419" name="Rectangle 3"/>
          <p:cNvSpPr>
            <a:spLocks noGrp="1" noRot="1" noChangeArrowheads="1"/>
          </p:cNvSpPr>
          <p:nvPr>
            <p:ph type="body" idx="1"/>
          </p:nvPr>
        </p:nvSpPr>
        <p:spPr/>
        <p:txBody>
          <a:bodyPr/>
          <a:lstStyle/>
          <a:p>
            <a:pPr eaLnBrk="1" hangingPunct="1">
              <a:defRPr/>
            </a:pPr>
            <a:r>
              <a:rPr lang="en-US" sz="3600" b="1" u="sng" dirty="0" smtClean="0">
                <a:solidFill>
                  <a:schemeClr val="hlink"/>
                </a:solidFill>
              </a:rPr>
              <a:t>The Lord is not slack concerning His promise</a:t>
            </a:r>
            <a:r>
              <a:rPr lang="en-US" sz="3600" dirty="0" smtClean="0"/>
              <a:t>, as some count slackness, </a:t>
            </a:r>
            <a:r>
              <a:rPr lang="en-US" sz="3600" b="1" u="sng" dirty="0" smtClean="0">
                <a:solidFill>
                  <a:schemeClr val="folHlink"/>
                </a:solidFill>
              </a:rPr>
              <a:t>but is longsuffering</a:t>
            </a:r>
            <a:r>
              <a:rPr lang="en-US" sz="3600" dirty="0" smtClean="0"/>
              <a:t> toward us…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en-US" sz="4800" smtClean="0"/>
              <a:t>Isaiah 40:31</a:t>
            </a:r>
          </a:p>
        </p:txBody>
      </p:sp>
      <p:sp>
        <p:nvSpPr>
          <p:cNvPr id="67587" name="Rectangle 3"/>
          <p:cNvSpPr>
            <a:spLocks noGrp="1" noRot="1" noChangeArrowheads="1"/>
          </p:cNvSpPr>
          <p:nvPr>
            <p:ph type="body" idx="1"/>
          </p:nvPr>
        </p:nvSpPr>
        <p:spPr/>
        <p:txBody>
          <a:bodyPr/>
          <a:lstStyle/>
          <a:p>
            <a:pPr eaLnBrk="1" hangingPunct="1">
              <a:defRPr/>
            </a:pPr>
            <a:r>
              <a:rPr lang="en-US" sz="3600" dirty="0" smtClean="0">
                <a:solidFill>
                  <a:schemeClr val="tx2"/>
                </a:solidFill>
              </a:rPr>
              <a:t>(31)</a:t>
            </a:r>
            <a:r>
              <a:rPr lang="en-US" sz="3600" dirty="0" smtClean="0"/>
              <a:t> But those who </a:t>
            </a:r>
            <a:r>
              <a:rPr lang="en-US" sz="3600" b="1" u="sng" dirty="0" smtClean="0">
                <a:solidFill>
                  <a:schemeClr val="hlink"/>
                </a:solidFill>
              </a:rPr>
              <a:t>wait on the LORD</a:t>
            </a:r>
            <a:r>
              <a:rPr lang="en-US" sz="3600" dirty="0" smtClean="0"/>
              <a:t> Shall renew their strength; They shall mount up with wings like eagles, They shall run and not be weary, They shall walk and not faint.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ctrTitle"/>
          </p:nvPr>
        </p:nvSpPr>
        <p:spPr/>
        <p:txBody>
          <a:bodyPr/>
          <a:lstStyle/>
          <a:p>
            <a:pPr eaLnBrk="1" hangingPunct="1">
              <a:defRPr/>
            </a:pPr>
            <a:r>
              <a:rPr lang="en-US" dirty="0" smtClean="0"/>
              <a:t>Those Who Wait On The Lord</a:t>
            </a:r>
          </a:p>
        </p:txBody>
      </p:sp>
      <p:sp>
        <p:nvSpPr>
          <p:cNvPr id="62467" name="Rectangle 3"/>
          <p:cNvSpPr>
            <a:spLocks noGrp="1" noRot="1" noChangeArrowheads="1"/>
          </p:cNvSpPr>
          <p:nvPr>
            <p:ph type="subTitle" idx="1"/>
          </p:nvPr>
        </p:nvSpPr>
        <p:spPr/>
        <p:txBody>
          <a:bodyPr/>
          <a:lstStyle/>
          <a:p>
            <a:pPr eaLnBrk="1" hangingPunct="1">
              <a:defRPr/>
            </a:pPr>
            <a:r>
              <a:rPr lang="en-US" sz="3600" smtClean="0"/>
              <a:t>Isaiah 40:31</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376</TotalTime>
  <Words>1515</Words>
  <Application>Microsoft Macintosh PowerPoint</Application>
  <PresentationFormat>On-screen Show (4:3)</PresentationFormat>
  <Paragraphs>98</Paragraphs>
  <Slides>36</Slides>
  <Notes>0</Notes>
  <HiddenSlides>1</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Clouds</vt:lpstr>
      <vt:lpstr>Default Design</vt:lpstr>
      <vt:lpstr>PowerPoint Presentation</vt:lpstr>
      <vt:lpstr>Isaiah 40:28-31</vt:lpstr>
      <vt:lpstr>Isaiah 40:28-31</vt:lpstr>
      <vt:lpstr>Isaiah 40:28-31</vt:lpstr>
      <vt:lpstr>2 Peter 3:9</vt:lpstr>
      <vt:lpstr>2 Peter 3:9</vt:lpstr>
      <vt:lpstr>2 Peter 3:9</vt:lpstr>
      <vt:lpstr>Isaiah 40:31</vt:lpstr>
      <vt:lpstr>Those Who Wait On The Lord</vt:lpstr>
      <vt:lpstr>Those Who Wait On The Lord…</vt:lpstr>
      <vt:lpstr>Proverbs 31:10-12</vt:lpstr>
      <vt:lpstr>Proverbs 11:22</vt:lpstr>
      <vt:lpstr>Proverbs 12:4</vt:lpstr>
      <vt:lpstr>Proverbs 22:24</vt:lpstr>
      <vt:lpstr>Proverbs 24:30-34</vt:lpstr>
      <vt:lpstr>Proverbs 24:30-34</vt:lpstr>
      <vt:lpstr>Proverbs 26:13-16</vt:lpstr>
      <vt:lpstr>Proverbs 26:13-16</vt:lpstr>
      <vt:lpstr>Those Who Wait On The Lord…</vt:lpstr>
      <vt:lpstr>Those Who Wait On The Lord…</vt:lpstr>
      <vt:lpstr>Those Who Wait On The Lord…</vt:lpstr>
      <vt:lpstr>Philippians 3:19-21</vt:lpstr>
      <vt:lpstr>Philippians 3:19-21</vt:lpstr>
      <vt:lpstr>Those Who Wait On The Lord…</vt:lpstr>
      <vt:lpstr>Hebrews 11:13-16</vt:lpstr>
      <vt:lpstr>Hebrews 11:13-16</vt:lpstr>
      <vt:lpstr>Hebrews 11:13-16</vt:lpstr>
      <vt:lpstr>Those Who Wait On The Lord…</vt:lpstr>
      <vt:lpstr>Matthew 6:19-21</vt:lpstr>
      <vt:lpstr>Matthew 6:19-21</vt:lpstr>
      <vt:lpstr>Haggai 1:3-9</vt:lpstr>
      <vt:lpstr>Haggai 1:3-9</vt:lpstr>
      <vt:lpstr>Haggai 1:3-9</vt:lpstr>
      <vt:lpstr>Haggai 1:3-9</vt:lpstr>
      <vt:lpstr>Those Who Wait On The Lord…</vt:lpstr>
      <vt:lpstr>Those Who Wait On The Lord…</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Those Who Wait On The Lord</dc:title>
  <dc:creator>Brett W. Hogland</dc:creator>
  <cp:lastModifiedBy>Brett Hogland</cp:lastModifiedBy>
  <cp:revision>19</cp:revision>
  <dcterms:created xsi:type="dcterms:W3CDTF">2004-06-11T21:52:31Z</dcterms:created>
  <dcterms:modified xsi:type="dcterms:W3CDTF">2015-02-12T00:48:11Z</dcterms:modified>
</cp:coreProperties>
</file>