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  <p:sldMasterId id="2147484752" r:id="rId2"/>
  </p:sldMasterIdLst>
  <p:sldIdLst>
    <p:sldId id="261" r:id="rId3"/>
    <p:sldId id="256" r:id="rId4"/>
    <p:sldId id="257" r:id="rId5"/>
    <p:sldId id="260" r:id="rId6"/>
    <p:sldId id="259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529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853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03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551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154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4873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370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25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4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11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76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FB3498D-21C7-408B-8EF5-5B55DEF0BFD5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4A581E0-D653-4D78-A48F-41D80498BC7E}" type="datetime1">
              <a:rPr lang="en-US" smtClean="0"/>
              <a:pPr/>
              <a:t>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2/12/15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2/12/15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46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753" r:id="rId1"/>
    <p:sldLayoutId id="2147484754" r:id="rId2"/>
    <p:sldLayoutId id="2147484755" r:id="rId3"/>
    <p:sldLayoutId id="2147484756" r:id="rId4"/>
    <p:sldLayoutId id="2147484757" r:id="rId5"/>
    <p:sldLayoutId id="2147484758" r:id="rId6"/>
    <p:sldLayoutId id="2147484759" r:id="rId7"/>
    <p:sldLayoutId id="2147484760" r:id="rId8"/>
    <p:sldLayoutId id="2147484761" r:id="rId9"/>
    <p:sldLayoutId id="2147484762" r:id="rId10"/>
    <p:sldLayoutId id="2147484763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572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19:6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God Hath Joined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87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Holy Spirit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Word of God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Heb.10:15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Jn.3:3-5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Eph.3:16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Acts 7:51-52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Jn.16:8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09933" y="2471383"/>
            <a:ext cx="2529265" cy="38221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Jer.31:31-34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1Pet.1:23-25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1Pet.2:2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Neh.9:20,30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Titus 1:9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God Hath Joined Together…</a:t>
            </a:r>
            <a:endParaRPr lang="en-US" dirty="0"/>
          </a:p>
        </p:txBody>
      </p:sp>
      <p:sp>
        <p:nvSpPr>
          <p:cNvPr id="9" name="Left-Right Arrow 8"/>
          <p:cNvSpPr/>
          <p:nvPr/>
        </p:nvSpPr>
        <p:spPr>
          <a:xfrm>
            <a:off x="3094165" y="2524481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>
            <a:off x="3094165" y="3259693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>
            <a:off x="3094165" y="4043273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>
            <a:off x="3094165" y="4759301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-Right Arrow 17"/>
          <p:cNvSpPr/>
          <p:nvPr/>
        </p:nvSpPr>
        <p:spPr>
          <a:xfrm>
            <a:off x="3094165" y="5461820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391421" y="2547733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Witness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391421" y="3297082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Born Of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391421" y="4116518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Growth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391421" y="4830641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Resist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391421" y="5479120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Convict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522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9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Christ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Church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2Cor.5:19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Gal.3:27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Eph.1:7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09933" y="2471383"/>
            <a:ext cx="2529265" cy="38221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Eph.2:16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1Cor.12:13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Acts 20:28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God Hath Joined Together…</a:t>
            </a:r>
            <a:endParaRPr lang="en-US" dirty="0"/>
          </a:p>
        </p:txBody>
      </p:sp>
      <p:sp>
        <p:nvSpPr>
          <p:cNvPr id="9" name="Left-Right Arrow 8"/>
          <p:cNvSpPr/>
          <p:nvPr/>
        </p:nvSpPr>
        <p:spPr>
          <a:xfrm>
            <a:off x="3094165" y="2524481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>
            <a:off x="3094165" y="3259693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>
            <a:off x="3094165" y="4043273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391421" y="2547733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Reconcile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391421" y="3297082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Baptism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391421" y="4116518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Blood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608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9" grpId="0" animBg="1"/>
      <p:bldP spid="15" grpId="0" animBg="1"/>
      <p:bldP spid="16" grpId="0" animBg="1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Baptism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Salvation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Matt.28:19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Gal.3:27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1Cor.12:13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Rom.6:3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6309933" y="2471383"/>
            <a:ext cx="2529265" cy="38221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Acts 4:12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1Jn.5:11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Eph.5:23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Rom.5:10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God Hath Joined Together…</a:t>
            </a:r>
            <a:endParaRPr lang="en-US" dirty="0"/>
          </a:p>
        </p:txBody>
      </p:sp>
      <p:sp>
        <p:nvSpPr>
          <p:cNvPr id="9" name="Left-Right Arrow 8"/>
          <p:cNvSpPr/>
          <p:nvPr/>
        </p:nvSpPr>
        <p:spPr>
          <a:xfrm>
            <a:off x="3094165" y="2524481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>
          <a:xfrm>
            <a:off x="3094165" y="3259693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>
          <a:xfrm>
            <a:off x="3094165" y="4043273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-Right Arrow 16"/>
          <p:cNvSpPr/>
          <p:nvPr/>
        </p:nvSpPr>
        <p:spPr>
          <a:xfrm>
            <a:off x="3094165" y="4759301"/>
            <a:ext cx="2945537" cy="580928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391421" y="2547733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Name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391421" y="3297082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Christ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3391421" y="4116518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Body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3391421" y="4830641"/>
            <a:ext cx="2351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Death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906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  <p:bldP spid="9" grpId="0" animBg="1"/>
      <p:bldP spid="15" grpId="0" animBg="1"/>
      <p:bldP spid="16" grpId="0" animBg="1"/>
      <p:bldP spid="17" grpId="0" animBg="1"/>
      <p:bldP spid="19" grpId="0"/>
      <p:bldP spid="20" grpId="0"/>
      <p:bldP spid="21" grpId="0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19:6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God Hath Joined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62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38</TotalTime>
  <Words>182</Words>
  <Application>Microsoft Macintosh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Civic</vt:lpstr>
      <vt:lpstr>Office Theme</vt:lpstr>
      <vt:lpstr>PowerPoint Presentation</vt:lpstr>
      <vt:lpstr>What God Hath Joined Together</vt:lpstr>
      <vt:lpstr>What God Hath Joined Together…</vt:lpstr>
      <vt:lpstr>What God Hath Joined Together…</vt:lpstr>
      <vt:lpstr>What God Hath Joined Together…</vt:lpstr>
      <vt:lpstr>What God Hath Joined Together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God Hath Joined Together</dc:title>
  <dc:creator>Brett Hogland</dc:creator>
  <cp:lastModifiedBy>Brett Hogland</cp:lastModifiedBy>
  <cp:revision>5</cp:revision>
  <dcterms:created xsi:type="dcterms:W3CDTF">2015-02-12T22:33:01Z</dcterms:created>
  <dcterms:modified xsi:type="dcterms:W3CDTF">2015-02-13T00:40:52Z</dcterms:modified>
</cp:coreProperties>
</file>