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84" autoAdjust="0"/>
  </p:normalViewPr>
  <p:slideViewPr>
    <p:cSldViewPr snapToGrid="0" snapToObjects="1"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F5700CB-1167-224E-8A61-34D4AD4D95E9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8714F2AD-E551-9B4E-A372-618D89CF5CF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3369076"/>
            <a:ext cx="9144000" cy="218803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6200" b="1" dirty="0" smtClean="0">
                <a:latin typeface="Times New Roman"/>
                <a:cs typeface="Times New Roman"/>
              </a:rPr>
              <a:t>God’s Power, God’s Word &amp; Man’s Response</a:t>
            </a:r>
            <a:endParaRPr lang="en-US" sz="62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554856"/>
            <a:ext cx="7542212" cy="1030942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Psalm 19</a:t>
            </a:r>
            <a:endParaRPr lang="en-US" sz="4800" b="1" i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98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72"/>
            <a:ext cx="9144000" cy="1019766"/>
          </a:xfrm>
        </p:spPr>
        <p:txBody>
          <a:bodyPr/>
          <a:lstStyle/>
          <a:p>
            <a:r>
              <a:rPr lang="en-US" sz="4800" dirty="0" smtClean="0">
                <a:solidFill>
                  <a:srgbClr val="00FFFF"/>
                </a:solidFill>
                <a:latin typeface="Times New Roman"/>
                <a:cs typeface="Times New Roman"/>
              </a:rPr>
              <a:t>God’s Power in Creation</a:t>
            </a:r>
            <a:endParaRPr lang="en-US" sz="4800" dirty="0">
              <a:solidFill>
                <a:srgbClr val="00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63" y="971848"/>
            <a:ext cx="8863768" cy="58213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0" dirty="0">
                <a:latin typeface="Times New Roman"/>
                <a:cs typeface="Times New Roman"/>
              </a:rPr>
              <a:t>The heavens declare the glory of God</a:t>
            </a:r>
            <a:r>
              <a:rPr lang="en-US" sz="2800" b="0" dirty="0" smtClean="0">
                <a:latin typeface="Times New Roman"/>
                <a:cs typeface="Times New Roman"/>
              </a:rPr>
              <a:t>; and </a:t>
            </a:r>
            <a:r>
              <a:rPr lang="en-US" sz="2800" b="0" dirty="0">
                <a:latin typeface="Times New Roman"/>
                <a:cs typeface="Times New Roman"/>
              </a:rPr>
              <a:t>the firmament shows His </a:t>
            </a:r>
            <a:r>
              <a:rPr lang="en-US" sz="2800" b="0" dirty="0" smtClean="0">
                <a:latin typeface="Times New Roman"/>
                <a:cs typeface="Times New Roman"/>
              </a:rPr>
              <a:t>handiwork. Day </a:t>
            </a:r>
            <a:r>
              <a:rPr lang="en-US" sz="2800" b="0" dirty="0">
                <a:latin typeface="Times New Roman"/>
                <a:cs typeface="Times New Roman"/>
              </a:rPr>
              <a:t>unto day utters speech</a:t>
            </a:r>
            <a:r>
              <a:rPr lang="en-US" sz="2800" b="0" dirty="0" smtClean="0">
                <a:latin typeface="Times New Roman"/>
                <a:cs typeface="Times New Roman"/>
              </a:rPr>
              <a:t>, and </a:t>
            </a:r>
            <a:r>
              <a:rPr lang="en-US" sz="2800" b="0" dirty="0">
                <a:latin typeface="Times New Roman"/>
                <a:cs typeface="Times New Roman"/>
              </a:rPr>
              <a:t>night unto night reveals </a:t>
            </a:r>
            <a:r>
              <a:rPr lang="en-US" sz="2800" b="0" dirty="0" smtClean="0">
                <a:latin typeface="Times New Roman"/>
                <a:cs typeface="Times New Roman"/>
              </a:rPr>
              <a:t>knowledge. There </a:t>
            </a:r>
            <a:r>
              <a:rPr lang="en-US" sz="2800" b="0" dirty="0">
                <a:latin typeface="Times New Roman"/>
                <a:cs typeface="Times New Roman"/>
              </a:rPr>
              <a:t>is no speech nor </a:t>
            </a:r>
            <a:r>
              <a:rPr lang="en-US" sz="2800" b="0" dirty="0" smtClean="0">
                <a:latin typeface="Times New Roman"/>
                <a:cs typeface="Times New Roman"/>
              </a:rPr>
              <a:t>language where </a:t>
            </a:r>
            <a:r>
              <a:rPr lang="en-US" sz="2800" b="0" dirty="0">
                <a:latin typeface="Times New Roman"/>
                <a:cs typeface="Times New Roman"/>
              </a:rPr>
              <a:t>their voice is not </a:t>
            </a:r>
            <a:r>
              <a:rPr lang="en-US" sz="2800" b="0" dirty="0" smtClean="0">
                <a:latin typeface="Times New Roman"/>
                <a:cs typeface="Times New Roman"/>
              </a:rPr>
              <a:t>heard. Their line has </a:t>
            </a:r>
            <a:r>
              <a:rPr lang="en-US" sz="2800" b="0" dirty="0">
                <a:latin typeface="Times New Roman"/>
                <a:cs typeface="Times New Roman"/>
              </a:rPr>
              <a:t>gone out through all the earth</a:t>
            </a:r>
            <a:r>
              <a:rPr lang="en-US" sz="2800" b="0" dirty="0" smtClean="0">
                <a:latin typeface="Times New Roman"/>
                <a:cs typeface="Times New Roman"/>
              </a:rPr>
              <a:t>, and </a:t>
            </a:r>
            <a:r>
              <a:rPr lang="en-US" sz="2800" b="0" dirty="0">
                <a:latin typeface="Times New Roman"/>
                <a:cs typeface="Times New Roman"/>
              </a:rPr>
              <a:t>their words to the end of the </a:t>
            </a:r>
            <a:r>
              <a:rPr lang="en-US" sz="2800" b="0" dirty="0" smtClean="0">
                <a:latin typeface="Times New Roman"/>
                <a:cs typeface="Times New Roman"/>
              </a:rPr>
              <a:t>world. In </a:t>
            </a:r>
            <a:r>
              <a:rPr lang="en-US" sz="2800" b="0" dirty="0">
                <a:latin typeface="Times New Roman"/>
                <a:cs typeface="Times New Roman"/>
              </a:rPr>
              <a:t>them He has set a tabernacle for the sun</a:t>
            </a:r>
            <a:r>
              <a:rPr lang="en-US" sz="2800" b="0" dirty="0" smtClean="0">
                <a:latin typeface="Times New Roman"/>
                <a:cs typeface="Times New Roman"/>
              </a:rPr>
              <a:t>, which </a:t>
            </a:r>
            <a:r>
              <a:rPr lang="en-US" sz="2800" b="0" dirty="0">
                <a:latin typeface="Times New Roman"/>
                <a:cs typeface="Times New Roman"/>
              </a:rPr>
              <a:t>is like a bridegroom coming out of his chamber</a:t>
            </a:r>
            <a:r>
              <a:rPr lang="en-US" sz="2800" b="0" dirty="0" smtClean="0">
                <a:latin typeface="Times New Roman"/>
                <a:cs typeface="Times New Roman"/>
              </a:rPr>
              <a:t>, and </a:t>
            </a:r>
            <a:r>
              <a:rPr lang="en-US" sz="2800" b="0" dirty="0">
                <a:latin typeface="Times New Roman"/>
                <a:cs typeface="Times New Roman"/>
              </a:rPr>
              <a:t>rejoices like a strong man to run its </a:t>
            </a:r>
            <a:r>
              <a:rPr lang="en-US" sz="2800" b="0" dirty="0" smtClean="0">
                <a:latin typeface="Times New Roman"/>
                <a:cs typeface="Times New Roman"/>
              </a:rPr>
              <a:t>race. Its </a:t>
            </a:r>
            <a:r>
              <a:rPr lang="en-US" sz="2800" b="0" dirty="0">
                <a:latin typeface="Times New Roman"/>
                <a:cs typeface="Times New Roman"/>
              </a:rPr>
              <a:t>rising is from one end of heaven</a:t>
            </a:r>
            <a:r>
              <a:rPr lang="en-US" sz="2800" b="0" dirty="0" smtClean="0">
                <a:latin typeface="Times New Roman"/>
                <a:cs typeface="Times New Roman"/>
              </a:rPr>
              <a:t>, and </a:t>
            </a:r>
            <a:r>
              <a:rPr lang="en-US" sz="2800" b="0" dirty="0">
                <a:latin typeface="Times New Roman"/>
                <a:cs typeface="Times New Roman"/>
              </a:rPr>
              <a:t>its circuit to the other end</a:t>
            </a:r>
            <a:r>
              <a:rPr lang="en-US" sz="2800" b="0" dirty="0" smtClean="0">
                <a:latin typeface="Times New Roman"/>
                <a:cs typeface="Times New Roman"/>
              </a:rPr>
              <a:t>; and </a:t>
            </a:r>
            <a:r>
              <a:rPr lang="en-US" sz="2800" b="0" dirty="0">
                <a:latin typeface="Times New Roman"/>
                <a:cs typeface="Times New Roman"/>
              </a:rPr>
              <a:t>there is nothing hidden from its heat</a:t>
            </a:r>
            <a:r>
              <a:rPr lang="en-US" sz="2800" b="0" dirty="0" smtClean="0">
                <a:latin typeface="Times New Roman"/>
                <a:cs typeface="Times New Roman"/>
              </a:rPr>
              <a:t>.  ---  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Psa. 19:1-6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Genesis 1:1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John 1:1-3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Isaiah 40:21-26, 28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Romans 1:20</a:t>
            </a:r>
            <a:endParaRPr lang="en-US" sz="2800" i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227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72"/>
            <a:ext cx="9144000" cy="1019766"/>
          </a:xfrm>
        </p:spPr>
        <p:txBody>
          <a:bodyPr/>
          <a:lstStyle/>
          <a:p>
            <a:r>
              <a:rPr lang="en-US" sz="4800" dirty="0" smtClean="0">
                <a:solidFill>
                  <a:srgbClr val="00FFFF"/>
                </a:solidFill>
                <a:latin typeface="Times New Roman"/>
                <a:cs typeface="Times New Roman"/>
              </a:rPr>
              <a:t>God’s Will in His Word</a:t>
            </a:r>
            <a:endParaRPr lang="en-US" sz="4800" dirty="0">
              <a:solidFill>
                <a:srgbClr val="00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63" y="971848"/>
            <a:ext cx="8863768" cy="5821362"/>
          </a:xfrm>
          <a:effectLst/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0" dirty="0" smtClean="0">
                <a:effectLst/>
                <a:latin typeface="Times New Roman"/>
                <a:cs typeface="Times New Roman"/>
              </a:rPr>
              <a:t>The </a:t>
            </a:r>
            <a:r>
              <a:rPr lang="en-US" sz="2800" b="0" dirty="0">
                <a:effectLst/>
                <a:latin typeface="Times New Roman"/>
                <a:cs typeface="Times New Roman"/>
              </a:rPr>
              <a:t>law of the Lord is perfect, converting the soul; the testimony of the Lord is sure, making wise the simple; the statutes of the Lord are right, rejoicing the heart; the commandment of the Lord is pure, enlightening the eyes; the fear of the Lord is clean, enduring forever; the judgments of the Lord are true and righteous altogether. More to be desired are they than gold, yea, than much fine gold; sweeter also than honey and the honeycomb. Moreover by them Your servant is warned, and in keeping them there is great reward. </a:t>
            </a:r>
            <a:r>
              <a:rPr lang="en-US" sz="2800" b="0" dirty="0" smtClean="0">
                <a:latin typeface="Times New Roman"/>
                <a:cs typeface="Times New Roman"/>
              </a:rPr>
              <a:t> ---  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Psa. 19:7-11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Psalm 119:105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Psalm 119:164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Psalm 119:129-131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Psalm 119:169-172</a:t>
            </a:r>
            <a:endParaRPr lang="en-US" sz="2800" i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490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71"/>
            <a:ext cx="9144000" cy="1525125"/>
          </a:xfrm>
        </p:spPr>
        <p:txBody>
          <a:bodyPr/>
          <a:lstStyle/>
          <a:p>
            <a:r>
              <a:rPr lang="en-US" sz="4800" dirty="0" smtClean="0">
                <a:solidFill>
                  <a:srgbClr val="00FFFF"/>
                </a:solidFill>
                <a:latin typeface="Times New Roman"/>
                <a:cs typeface="Times New Roman"/>
              </a:rPr>
              <a:t>Man’s Response to</a:t>
            </a:r>
            <a:br>
              <a:rPr lang="en-US" sz="4800" dirty="0" smtClean="0">
                <a:solidFill>
                  <a:srgbClr val="00FFFF"/>
                </a:solidFill>
                <a:latin typeface="Times New Roman"/>
                <a:cs typeface="Times New Roman"/>
              </a:rPr>
            </a:br>
            <a:r>
              <a:rPr lang="en-US" sz="4800" dirty="0" smtClean="0">
                <a:solidFill>
                  <a:srgbClr val="00FFFF"/>
                </a:solidFill>
                <a:latin typeface="Times New Roman"/>
                <a:cs typeface="Times New Roman"/>
              </a:rPr>
              <a:t>God’s Power &amp; Word</a:t>
            </a:r>
            <a:endParaRPr lang="en-US" sz="4800" dirty="0">
              <a:solidFill>
                <a:srgbClr val="00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62" y="1632704"/>
            <a:ext cx="8513882" cy="52252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b="0" dirty="0">
                <a:latin typeface="Times New Roman"/>
                <a:cs typeface="Times New Roman"/>
              </a:rPr>
              <a:t>Who can understand his errors</a:t>
            </a:r>
            <a:r>
              <a:rPr lang="en-US" sz="3000" b="0" dirty="0" smtClean="0">
                <a:latin typeface="Times New Roman"/>
                <a:cs typeface="Times New Roman"/>
              </a:rPr>
              <a:t>? Cleanse </a:t>
            </a:r>
            <a:r>
              <a:rPr lang="en-US" sz="3000" b="0" dirty="0">
                <a:latin typeface="Times New Roman"/>
                <a:cs typeface="Times New Roman"/>
              </a:rPr>
              <a:t>me from secret </a:t>
            </a:r>
            <a:r>
              <a:rPr lang="en-US" sz="3000" b="0" dirty="0" smtClean="0">
                <a:latin typeface="Times New Roman"/>
                <a:cs typeface="Times New Roman"/>
              </a:rPr>
              <a:t>faults.</a:t>
            </a:r>
            <a:r>
              <a:rPr lang="en-US" sz="3000" b="0" dirty="0">
                <a:latin typeface="Times New Roman"/>
                <a:cs typeface="Times New Roman"/>
              </a:rPr>
              <a:t> </a:t>
            </a:r>
            <a:r>
              <a:rPr lang="en-US" sz="3000" b="0" dirty="0" smtClean="0">
                <a:latin typeface="Times New Roman"/>
                <a:cs typeface="Times New Roman"/>
              </a:rPr>
              <a:t>Keep </a:t>
            </a:r>
            <a:r>
              <a:rPr lang="en-US" sz="3000" b="0" dirty="0">
                <a:latin typeface="Times New Roman"/>
                <a:cs typeface="Times New Roman"/>
              </a:rPr>
              <a:t>back Your servant also from presumptuous sins</a:t>
            </a:r>
            <a:r>
              <a:rPr lang="en-US" sz="3000" b="0" dirty="0" smtClean="0">
                <a:latin typeface="Times New Roman"/>
                <a:cs typeface="Times New Roman"/>
              </a:rPr>
              <a:t>;</a:t>
            </a:r>
            <a:r>
              <a:rPr lang="en-US" sz="3000" b="0" dirty="0">
                <a:latin typeface="Times New Roman"/>
                <a:cs typeface="Times New Roman"/>
              </a:rPr>
              <a:t> </a:t>
            </a:r>
            <a:r>
              <a:rPr lang="en-US" sz="3000" b="0" dirty="0" smtClean="0">
                <a:latin typeface="Times New Roman"/>
                <a:cs typeface="Times New Roman"/>
              </a:rPr>
              <a:t>let </a:t>
            </a:r>
            <a:r>
              <a:rPr lang="en-US" sz="3000" b="0" dirty="0">
                <a:latin typeface="Times New Roman"/>
                <a:cs typeface="Times New Roman"/>
              </a:rPr>
              <a:t>them not have dominion over </a:t>
            </a:r>
            <a:r>
              <a:rPr lang="en-US" sz="3000" b="0" dirty="0" smtClean="0">
                <a:latin typeface="Times New Roman"/>
                <a:cs typeface="Times New Roman"/>
              </a:rPr>
              <a:t>me. Then </a:t>
            </a:r>
            <a:r>
              <a:rPr lang="en-US" sz="3000" b="0" dirty="0">
                <a:latin typeface="Times New Roman"/>
                <a:cs typeface="Times New Roman"/>
              </a:rPr>
              <a:t>I shall be blameless</a:t>
            </a:r>
            <a:r>
              <a:rPr lang="en-US" sz="3000" b="0" dirty="0" smtClean="0">
                <a:latin typeface="Times New Roman"/>
                <a:cs typeface="Times New Roman"/>
              </a:rPr>
              <a:t>, and </a:t>
            </a:r>
            <a:r>
              <a:rPr lang="en-US" sz="3000" b="0" dirty="0">
                <a:latin typeface="Times New Roman"/>
                <a:cs typeface="Times New Roman"/>
              </a:rPr>
              <a:t>I shall be innocent of great </a:t>
            </a:r>
            <a:r>
              <a:rPr lang="en-US" sz="3000" b="0" dirty="0" smtClean="0">
                <a:latin typeface="Times New Roman"/>
                <a:cs typeface="Times New Roman"/>
              </a:rPr>
              <a:t>transgression. Let </a:t>
            </a:r>
            <a:r>
              <a:rPr lang="en-US" sz="3000" b="0" dirty="0">
                <a:latin typeface="Times New Roman"/>
                <a:cs typeface="Times New Roman"/>
              </a:rPr>
              <a:t>the words of my mouth and the meditation of my </a:t>
            </a:r>
            <a:r>
              <a:rPr lang="en-US" sz="3000" b="0" dirty="0" smtClean="0">
                <a:latin typeface="Times New Roman"/>
                <a:cs typeface="Times New Roman"/>
              </a:rPr>
              <a:t>heart be </a:t>
            </a:r>
            <a:r>
              <a:rPr lang="en-US" sz="3000" b="0" dirty="0">
                <a:latin typeface="Times New Roman"/>
                <a:cs typeface="Times New Roman"/>
              </a:rPr>
              <a:t>acceptable in Your sight</a:t>
            </a:r>
            <a:r>
              <a:rPr lang="en-US" sz="3000" b="0" dirty="0" smtClean="0">
                <a:latin typeface="Times New Roman"/>
                <a:cs typeface="Times New Roman"/>
              </a:rPr>
              <a:t>, O </a:t>
            </a:r>
            <a:r>
              <a:rPr lang="en-US" sz="3000" b="0" dirty="0">
                <a:latin typeface="Times New Roman"/>
                <a:cs typeface="Times New Roman"/>
              </a:rPr>
              <a:t>Lord, my strength and my </a:t>
            </a:r>
            <a:r>
              <a:rPr lang="en-US" sz="3000" b="0" dirty="0" smtClean="0">
                <a:latin typeface="Times New Roman"/>
                <a:cs typeface="Times New Roman"/>
              </a:rPr>
              <a:t>Redeemer.  --- </a:t>
            </a:r>
            <a:r>
              <a:rPr lang="en-US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Psa. 19:11-14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Ecclesiastes </a:t>
            </a:r>
            <a:r>
              <a:rPr lang="en-US" sz="3000" i="1" dirty="0">
                <a:solidFill>
                  <a:srgbClr val="FFFF00"/>
                </a:solidFill>
                <a:latin typeface="Times New Roman"/>
                <a:cs typeface="Times New Roman"/>
              </a:rPr>
              <a:t>5</a:t>
            </a:r>
            <a:r>
              <a:rPr lang="en-US" sz="3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:1-2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Psalm 96:</a:t>
            </a:r>
            <a:r>
              <a:rPr lang="en-US" sz="3000" i="1" dirty="0">
                <a:solidFill>
                  <a:srgbClr val="FFFF00"/>
                </a:solidFill>
                <a:latin typeface="Times New Roman"/>
                <a:cs typeface="Times New Roman"/>
              </a:rPr>
              <a:t>7</a:t>
            </a:r>
            <a:r>
              <a:rPr lang="en-US" sz="3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-9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James 1:22-25</a:t>
            </a:r>
          </a:p>
        </p:txBody>
      </p:sp>
    </p:spTree>
    <p:extLst>
      <p:ext uri="{BB962C8B-B14F-4D97-AF65-F5344CB8AC3E}">
        <p14:creationId xmlns:p14="http://schemas.microsoft.com/office/powerpoint/2010/main" val="231411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2466</TotalTime>
  <Words>361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Orbit</vt:lpstr>
      <vt:lpstr>God’s Power, God’s Word &amp; Man’s Response</vt:lpstr>
      <vt:lpstr>God’s Power in Creation</vt:lpstr>
      <vt:lpstr>God’s Will in His Word</vt:lpstr>
      <vt:lpstr>Man’s Response to God’s Power &amp; Word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Power, God’s Word &amp; Man’s Response</dc:title>
  <dc:creator>Harry Osborne</dc:creator>
  <cp:lastModifiedBy>Harry</cp:lastModifiedBy>
  <cp:revision>10</cp:revision>
  <dcterms:created xsi:type="dcterms:W3CDTF">2015-02-28T18:39:45Z</dcterms:created>
  <dcterms:modified xsi:type="dcterms:W3CDTF">2015-03-22T12:09:04Z</dcterms:modified>
</cp:coreProperties>
</file>