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9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39C84-A1DC-4450-974D-B9F2C1401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74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78C88F-777D-486E-B100-DC1796D67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D60F17-B94D-4095-9C1B-4DB0867C6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5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4054-1FAE-40C1-8E53-FBFADFA33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1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689F9-AFAC-4E9B-9541-57A655C3F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4A573C-30F8-4522-9683-328284D67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8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32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1" name="Pie 10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3" name="Arc 1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4" name="Pie 1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5" name="Arc 1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8" name="Arc 17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20" name="Oval 19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</p:grpSp>
      <p:sp>
        <p:nvSpPr>
          <p:cNvPr id="21" name="Freeform 20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2" name="Freeform 21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3" name="Freeform 22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5" name="Freeform 24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6" name="Freeform 25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45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1" name="Freeform 20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2" name="Freeform 21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47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9B523-166A-4554-B035-043C2BE03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55D0DF-4745-46C9-9616-E290682FD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91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F595E7-E031-4FF9-86F1-209A0B162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583B-21E9-4566-80B8-7B4C0F32C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8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1E40E-E10E-4209-8E8D-26CC350C2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8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sz="1800"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E5DE11-EAB4-4F8C-B9F7-67B20673D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55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solidFill>
                  <a:srgbClr val="FFFF00"/>
                </a:solidFill>
                <a:latin typeface="Times New Roman" pitchFamily="18" charset="0"/>
              </a:rPr>
              <a:t>Life Choices</a:t>
            </a:r>
            <a:endParaRPr lang="en-US" altLang="en-US" sz="8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en-US" sz="4800" b="1" i="1" dirty="0" smtClean="0">
                <a:latin typeface="Times New Roman" pitchFamily="18" charset="0"/>
              </a:rPr>
              <a:t>Matthew 6:24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76200"/>
            <a:ext cx="5867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800" b="1" i="1" dirty="0"/>
              <a:t>“No one can serve two masters; for either he will hate the one and love the other, or else he will be loyal to the one and despise the other. You cannot serve God and mammon.”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Life</a:t>
            </a:r>
            <a:r>
              <a:rPr lang="ja-JP" altLang="en-US" sz="4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’</a:t>
            </a:r>
            <a:r>
              <a:rPr lang="en-US" altLang="ja-JP" sz="4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 Choices &amp; Christian Values</a:t>
            </a:r>
            <a:endParaRPr lang="en-US" altLang="en-US" sz="47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11488"/>
            <a:ext cx="8991600" cy="38465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Aft>
                <a:spcPts val="10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We must be wise in our choices by abiding in the teachings of Jesus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Matt. 7:24-27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The way of truth cannot be compromised for any reason  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2 Tim. 3:10-17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Our choices reveal our loyalty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Matt. 6:24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Values we learn in Bible must be applied to all aspects of our life, making us become better servants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371600"/>
            <a:ext cx="7716837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Choosing Our Friends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19400"/>
            <a:ext cx="8915400" cy="4038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Do not desire to be with those who are in the ways of evil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Prov. 24:1-2</a:t>
            </a:r>
            <a:r>
              <a:rPr lang="en-US" altLang="en-US" sz="3000" dirty="0" smtClean="0">
                <a:solidFill>
                  <a:srgbClr val="FFFF99"/>
                </a:solidFill>
                <a:latin typeface="Times New Roman" pitchFamily="18" charset="0"/>
              </a:rPr>
              <a:t>;  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Prov. 4:14-19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Desire to walk with the wise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Prov. 13:20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95000"/>
              </a:lnSpc>
              <a:spcAft>
                <a:spcPts val="800"/>
              </a:spcAft>
              <a:buClr>
                <a:srgbClr val="FFFF99"/>
              </a:buClr>
              <a:defRPr/>
            </a:pPr>
            <a:r>
              <a:rPr lang="en-US" altLang="en-US" sz="2800" dirty="0" smtClean="0">
                <a:latin typeface="Times New Roman" pitchFamily="18" charset="0"/>
              </a:rPr>
              <a:t>Example:  Noah (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Gen. 6:5-9</a:t>
            </a:r>
            <a:r>
              <a:rPr lang="en-US" altLang="en-US" sz="28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Make friends of those who fear God and keep His precepts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Psa. 119:57-64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Friends have a great influence on our lives, whether for good or for evil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00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Choosing a Husband/Wife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19400"/>
            <a:ext cx="8839200" cy="3886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Aft>
                <a:spcPts val="6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Primary goal that should be shared is the desire to serve the Lord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Josh. 24:15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6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Need to understand and accept what God says in regards to marriage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Eph. 5:22-28</a:t>
            </a:r>
            <a:r>
              <a:rPr lang="en-US" altLang="en-US" sz="3000" dirty="0" smtClean="0">
                <a:solidFill>
                  <a:srgbClr val="FFFF99"/>
                </a:solidFill>
                <a:latin typeface="Times New Roman" pitchFamily="18" charset="0"/>
              </a:rPr>
              <a:t>; 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1 Pet. 3:1-7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600"/>
              </a:spcAft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A wrong choice could cause your heart to be turned away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1 Kings 11:1-4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spcAft>
                <a:spcPts val="600"/>
              </a:spcAft>
              <a:buClr>
                <a:srgbClr val="FFFF99"/>
              </a:buClr>
              <a:defRPr/>
            </a:pPr>
            <a:r>
              <a:rPr lang="en-US" altLang="en-US" sz="3000" dirty="0">
                <a:latin typeface="Times New Roman" pitchFamily="18" charset="0"/>
              </a:rPr>
              <a:t>S</a:t>
            </a:r>
            <a:r>
              <a:rPr lang="en-US" altLang="en-US" sz="3000" dirty="0" smtClean="0">
                <a:latin typeface="Times New Roman" pitchFamily="18" charset="0"/>
              </a:rPr>
              <a:t>election of life long partner must be made with great caution, knowing that your soul may well be at stake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412875"/>
            <a:ext cx="7716838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Choosing an Occupation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1800"/>
            <a:ext cx="8991600" cy="3886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defRPr/>
            </a:pPr>
            <a:r>
              <a:rPr lang="en-US" altLang="en-US" sz="3000" dirty="0">
                <a:latin typeface="Times New Roman" pitchFamily="18" charset="0"/>
              </a:rPr>
              <a:t>W</a:t>
            </a:r>
            <a:r>
              <a:rPr lang="en-US" altLang="en-US" sz="3000" dirty="0" smtClean="0">
                <a:latin typeface="Times New Roman" pitchFamily="18" charset="0"/>
              </a:rPr>
              <a:t>ork of the Lord is most important, so it should be our main focus in life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1 Cor. 15:58</a:t>
            </a:r>
            <a:r>
              <a:rPr lang="en-US" altLang="en-US" sz="3000" dirty="0" smtClean="0">
                <a:solidFill>
                  <a:srgbClr val="FFFF99"/>
                </a:solidFill>
                <a:latin typeface="Times New Roman" pitchFamily="18" charset="0"/>
              </a:rPr>
              <a:t>; 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Matt. 9:37-38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Labor is necessary for our livelihood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2 Thess. 3:7-10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defRPr/>
            </a:pPr>
            <a:r>
              <a:rPr lang="en-US" altLang="en-US" sz="3000" dirty="0" smtClean="0">
                <a:latin typeface="Times New Roman" pitchFamily="18" charset="0"/>
              </a:rPr>
              <a:t>Should not seek a job that leaves little time for spiritual responsibilities and family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Eph. 5:15-16</a:t>
            </a:r>
            <a:r>
              <a:rPr lang="en-US" altLang="en-US" sz="3000" dirty="0" smtClean="0">
                <a:solidFill>
                  <a:srgbClr val="FFFF99"/>
                </a:solidFill>
                <a:latin typeface="Times New Roman" pitchFamily="18" charset="0"/>
              </a:rPr>
              <a:t>; </a:t>
            </a:r>
            <a:r>
              <a:rPr lang="en-US" altLang="en-US" sz="3000" b="1" i="1" dirty="0" smtClean="0">
                <a:solidFill>
                  <a:srgbClr val="FFFF99"/>
                </a:solidFill>
                <a:latin typeface="Times New Roman" pitchFamily="18" charset="0"/>
              </a:rPr>
              <a:t>Col. 4:5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defRPr/>
            </a:pPr>
            <a:r>
              <a:rPr lang="en-US" altLang="en-US" sz="3000" dirty="0">
                <a:latin typeface="Times New Roman" pitchFamily="18" charset="0"/>
              </a:rPr>
              <a:t>M</a:t>
            </a:r>
            <a:r>
              <a:rPr lang="en-US" altLang="en-US" sz="3000" dirty="0" smtClean="0">
                <a:latin typeface="Times New Roman" pitchFamily="18" charset="0"/>
              </a:rPr>
              <a:t>ain priority is showing a servant’s heart, not to gain earthly wealth and fame (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Deut. 8:11-17</a:t>
            </a:r>
            <a:r>
              <a:rPr lang="en-US" altLang="en-US" sz="3000" dirty="0" smtClean="0">
                <a:latin typeface="Times New Roman" pitchFamily="18" charset="0"/>
              </a:rPr>
              <a:t>; </a:t>
            </a:r>
            <a:r>
              <a:rPr lang="en-US" altLang="en-US" sz="3000" b="1" i="1" dirty="0" smtClean="0">
                <a:solidFill>
                  <a:srgbClr val="FFFF00"/>
                </a:solidFill>
                <a:latin typeface="Times New Roman" pitchFamily="18" charset="0"/>
              </a:rPr>
              <a:t>Mark 9:35</a:t>
            </a:r>
            <a:r>
              <a:rPr lang="en-US" altLang="en-US" sz="3000" dirty="0" smtClean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447800"/>
            <a:ext cx="7716837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Conclusion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957513"/>
            <a:ext cx="8839200" cy="38465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400"/>
              </a:spcAft>
              <a:buClr>
                <a:srgbClr val="FFFF99"/>
              </a:buClr>
              <a:defRPr/>
            </a:pPr>
            <a:r>
              <a:rPr lang="en-US" altLang="en-US" sz="3200" dirty="0" smtClean="0">
                <a:latin typeface="Times New Roman" pitchFamily="18" charset="0"/>
              </a:rPr>
              <a:t>Our choices in life must be based upon our desire to serve God</a:t>
            </a:r>
          </a:p>
          <a:p>
            <a:pPr eaLnBrk="1" hangingPunct="1">
              <a:lnSpc>
                <a:spcPct val="90000"/>
              </a:lnSpc>
              <a:spcAft>
                <a:spcPts val="1400"/>
              </a:spcAft>
              <a:buClr>
                <a:srgbClr val="FFFF99"/>
              </a:buClr>
              <a:defRPr/>
            </a:pPr>
            <a:r>
              <a:rPr lang="en-US" altLang="en-US" sz="3200" dirty="0" smtClean="0">
                <a:latin typeface="Times New Roman" pitchFamily="18" charset="0"/>
              </a:rPr>
              <a:t>Do our everyday choices indicate this desire?  </a:t>
            </a:r>
          </a:p>
          <a:p>
            <a:pPr eaLnBrk="1" hangingPunct="1">
              <a:lnSpc>
                <a:spcPct val="90000"/>
              </a:lnSpc>
              <a:spcAft>
                <a:spcPts val="1400"/>
              </a:spcAft>
              <a:buClr>
                <a:srgbClr val="FFFF99"/>
              </a:buClr>
              <a:defRPr/>
            </a:pPr>
            <a:r>
              <a:rPr lang="en-US" altLang="en-US" sz="3200" dirty="0" smtClean="0">
                <a:latin typeface="Times New Roman" pitchFamily="18" charset="0"/>
              </a:rPr>
              <a:t>Does every aspect of our life show that we strive to do what is right?</a:t>
            </a:r>
          </a:p>
          <a:p>
            <a:pPr eaLnBrk="1" hangingPunct="1">
              <a:lnSpc>
                <a:spcPct val="90000"/>
              </a:lnSpc>
              <a:spcAft>
                <a:spcPts val="1400"/>
              </a:spcAft>
              <a:buClr>
                <a:srgbClr val="FFFF99"/>
              </a:buClr>
              <a:defRPr/>
            </a:pPr>
            <a:r>
              <a:rPr lang="en-US" altLang="en-US" sz="3200" dirty="0" smtClean="0">
                <a:latin typeface="Times New Roman" pitchFamily="18" charset="0"/>
              </a:rPr>
              <a:t>Are the various aspects of our life aimed at service to God first &amp; then service to 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19072</TotalTime>
  <Words>420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Life Choices</vt:lpstr>
      <vt:lpstr>Life’s Choices &amp; Christian Values</vt:lpstr>
      <vt:lpstr>Choosing Our Friends</vt:lpstr>
      <vt:lpstr>Choosing a Husband/Wife</vt:lpstr>
      <vt:lpstr>Choosing an Occupation</vt:lpstr>
      <vt:lpstr>Conclusion</vt:lpstr>
    </vt:vector>
  </TitlesOfParts>
  <Company>User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Scripture Reading</dc:title>
  <dc:creator>User</dc:creator>
  <cp:lastModifiedBy>Harry</cp:lastModifiedBy>
  <cp:revision>23</cp:revision>
  <dcterms:created xsi:type="dcterms:W3CDTF">2002-08-17T16:47:46Z</dcterms:created>
  <dcterms:modified xsi:type="dcterms:W3CDTF">2015-04-05T12:18:36Z</dcterms:modified>
</cp:coreProperties>
</file>