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85" r:id="rId2"/>
  </p:sldMasterIdLst>
  <p:notesMasterIdLst>
    <p:notesMasterId r:id="rId10"/>
  </p:notesMasterIdLst>
  <p:sldIdLst>
    <p:sldId id="256" r:id="rId3"/>
    <p:sldId id="257" r:id="rId4"/>
    <p:sldId id="259" r:id="rId5"/>
    <p:sldId id="270" r:id="rId6"/>
    <p:sldId id="258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3300"/>
    <a:srgbClr val="FF9900"/>
    <a:srgbClr val="D1A375"/>
    <a:srgbClr val="FF0000"/>
    <a:srgbClr val="0000FF"/>
    <a:srgbClr val="000000"/>
    <a:srgbClr val="006600"/>
    <a:srgbClr val="A5002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78E9E0-5602-4FA2-ADAD-1B5A88608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20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19232-7856-4C47-AF46-A48EA00FE18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7F724-91EA-42F9-96A6-7B31E5FAB4FF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47872-7A9F-4D7B-9AB2-31C67A67231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47872-7A9F-4D7B-9AB2-31C67A67231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AF078-303A-4571-A14C-BFBBD9EACB3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AF078-303A-4571-A14C-BFBBD9EACB3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BB01B-7B42-4C66-A332-59EF11E6FBD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F3E2-0877-4575-A111-9CEF9879E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970D-D427-4910-8FCC-758541E87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1CEF-97B5-43DF-9C66-29C3AA3ABC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27F3E2-0877-4575-A111-9CEF9879E1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98C42-3D73-4DEA-808C-F4DDBAFBD0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83229-3C01-48A2-9B8D-342071F28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65346-17FE-4988-8888-01B6FEC83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F990A-807D-4771-910F-539C4E9506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13A5C-EFBA-40D3-8682-8A75A7E283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9FE84-905D-4827-A3ED-5E2861F0C7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859D1-8474-419A-A3D2-4076F4533E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8C42-3D73-4DEA-808C-F4DDBAFBD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0029-6A3D-40B8-A03D-4E8007CD81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0970D-D427-4910-8FCC-758541E875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01CEF-97B5-43DF-9C66-29C3AA3AB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3229-3C01-48A2-9B8D-342071F28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5346-17FE-4988-8888-01B6FEC83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990A-807D-4771-910F-539C4E950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3A5C-EFBA-40D3-8682-8A75A7E28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FE84-905D-4827-A3ED-5E2861F0C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859D1-8474-419A-A3D2-4076F4533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0029-6A3D-40B8-A03D-4E8007CD8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B35C1D66-4156-4020-9AF6-FF3A77D3E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5C1D66-4156-4020-9AF6-FF3A77D3EB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458200" cy="2057400"/>
          </a:xfrm>
          <a:effectLst>
            <a:reflection blurRad="6350" stA="75000" endPos="15000" dir="5400000" sy="-100000" algn="bl" rotWithShape="0"/>
          </a:effectLst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Person &amp; Work of </a:t>
            </a:r>
            <a:r>
              <a:rPr lang="en-US" sz="7500" b="1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 </a:t>
            </a:r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endParaRPr lang="en-US" sz="7500" b="1" baseline="30000" dirty="0" smtClean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82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Person of the Holy Spirit</a:t>
            </a:r>
            <a:endParaRPr lang="en-US" sz="48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09800"/>
            <a:ext cx="8991600" cy="4648200"/>
          </a:xfrm>
        </p:spPr>
        <p:txBody>
          <a:bodyPr>
            <a:noAutofit/>
          </a:bodyPr>
          <a:lstStyle/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fail to understand who the Spirit is</a:t>
            </a:r>
            <a:endParaRPr lang="en-US" sz="3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think of Him as a</a:t>
            </a:r>
            <a:r>
              <a:rPr lang="en-US" sz="3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ghost, phantom or fog</a:t>
            </a: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envision Him like Star Wars “the Force”</a:t>
            </a:r>
          </a:p>
          <a:p>
            <a:pPr lvl="2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SzPct val="50000"/>
              <a:buFont typeface="Wingdings" panose="05000000000000000000" pitchFamily="2" charset="2"/>
              <a:buChar char="Ø"/>
            </a:pPr>
            <a:r>
              <a:rPr lang="en-US" sz="27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7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an energy </a:t>
            </a:r>
            <a:r>
              <a:rPr lang="en-US" sz="27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field… surrounds </a:t>
            </a:r>
            <a:r>
              <a:rPr lang="en-US" sz="27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and penetrates </a:t>
            </a:r>
            <a:r>
              <a:rPr lang="en-US" sz="27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us… </a:t>
            </a:r>
            <a:r>
              <a:rPr lang="en-US" sz="27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feel the Force around </a:t>
            </a:r>
            <a:r>
              <a:rPr lang="en-US" sz="27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you…”</a:t>
            </a:r>
            <a:endParaRPr lang="en-US" sz="2700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view Him as a part or attribute of deity (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UPC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Confusion on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person leads to much error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work </a:t>
            </a:r>
            <a:r>
              <a:rPr lang="en-US" sz="3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Holy </a:t>
            </a:r>
            <a:r>
              <a:rPr lang="en-US" sz="3000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in salvation…</a:t>
            </a:r>
            <a:endParaRPr lang="en-US" sz="3000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nature of </a:t>
            </a:r>
            <a:r>
              <a:rPr lang="en-US" sz="3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Spirit’s indwelling &amp; action</a:t>
            </a:r>
            <a:endParaRPr lang="en-US" sz="3000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hangingPunct="1"/>
            <a:r>
              <a:rPr lang="en-US" sz="52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Person of the Holy Spirit</a:t>
            </a:r>
            <a:endParaRPr lang="en-US" sz="5200" b="1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133600"/>
            <a:ext cx="8915400" cy="4800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attributes of</a:t>
            </a:r>
            <a:r>
              <a:rPr lang="en-US" sz="3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not impersonal 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Identified by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pronouns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Jn. 16:13-15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may be grieved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Eph. 4:30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peaks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1:16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10:19-20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13:2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eaches (</a:t>
            </a:r>
            <a:r>
              <a:rPr lang="en-US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12:12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Cor. 2:12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Jn. 14:26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forbids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16:6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k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nows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Cor.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2:11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ills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Cor.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12:11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lied to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5:3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15200" cy="1219200"/>
          </a:xfrm>
        </p:spPr>
        <p:txBody>
          <a:bodyPr/>
          <a:lstStyle/>
          <a:p>
            <a:pPr eaLnBrk="1" hangingPunct="1"/>
            <a:r>
              <a:rPr lang="en-US" sz="52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Is Not Force, He Is A Person</a:t>
            </a:r>
            <a:endParaRPr lang="en-US" sz="5200" b="1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09800"/>
            <a:ext cx="9002973" cy="45720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is named with Father &amp; Son in a way giving reverence to the Spirit as deity</a:t>
            </a:r>
            <a:endParaRPr lang="en-US" sz="3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Cor. 12:4-6</a:t>
            </a:r>
            <a:endParaRPr lang="en-US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28:19</a:t>
            </a:r>
            <a:endParaRPr lang="en-US" sz="3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Cor. 13:14</a:t>
            </a: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honor even angels like God (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Rev. 22:8-9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is referred to as God</a:t>
            </a:r>
            <a:endParaRPr lang="en-US" sz="3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5:3-4</a:t>
            </a:r>
            <a:endParaRPr lang="en-US" sz="3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/>
          <a:lstStyle/>
          <a:p>
            <a:pPr eaLnBrk="1" hangingPunct="1"/>
            <a:r>
              <a:rPr lang="en-US" sz="50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 Spirit </a:t>
            </a:r>
            <a:r>
              <a:rPr lang="en-US" sz="50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50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 with Divinity</a:t>
            </a:r>
            <a:endParaRPr lang="en-US" sz="5000" b="1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73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686800" cy="4876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God 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possesses the divine nature; 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deity (</a:t>
            </a:r>
            <a:r>
              <a:rPr lang="en-US" sz="3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5:3-4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attributes of deity</a:t>
            </a:r>
          </a:p>
          <a:p>
            <a:pPr lvl="2" eaLnBrk="1" hangingPunct="1">
              <a:buClr>
                <a:srgbClr val="7030A0"/>
              </a:buClr>
              <a:buSzPct val="60000"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Eternal –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9:14</a:t>
            </a:r>
            <a:endParaRPr lang="en-US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Clr>
                <a:srgbClr val="7030A0"/>
              </a:buClr>
              <a:buSzPct val="60000"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Omnipotent –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1:35</a:t>
            </a:r>
            <a:endParaRPr lang="en-US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Clr>
                <a:srgbClr val="7030A0"/>
              </a:buClr>
              <a:buSzPct val="60000"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Omniscient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2:11-12</a:t>
            </a:r>
          </a:p>
          <a:p>
            <a:pPr lvl="2" eaLnBrk="1" hangingPunct="1">
              <a:buClr>
                <a:srgbClr val="7030A0"/>
              </a:buClr>
              <a:buSzPct val="60000"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Divine attributes shown in miracles done by power of the Holy Spirit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00FF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view 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denies or diminishes the divinity of the Holy Spirit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219200"/>
          </a:xfrm>
        </p:spPr>
        <p:txBody>
          <a:bodyPr/>
          <a:lstStyle/>
          <a:p>
            <a:pPr eaLnBrk="1" hangingPunct="1"/>
            <a:r>
              <a:rPr lang="en-US" sz="52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Is Divine </a:t>
            </a:r>
            <a:endParaRPr lang="en-US" sz="5200" b="1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O.T. Scripture Spoken of Jehovah Attributed to </a:t>
            </a:r>
            <a:r>
              <a:rPr lang="en-US" sz="4800" b="1" dirty="0" smtClean="0">
                <a:ln/>
                <a:solidFill>
                  <a:srgbClr val="66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in N.T.  </a:t>
            </a:r>
            <a:endParaRPr lang="en-US" sz="4800" b="1" dirty="0" smtClean="0">
              <a:ln/>
              <a:solidFill>
                <a:srgbClr val="66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2133600"/>
            <a:ext cx="8983638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95:6-11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come, let us worship and bow down;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kneel before Jehovah 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Maker: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our God,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the people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pasture,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sheep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hear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voice! ‘Harden not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heart, as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Meribah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day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wilderness;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fathers tempted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saw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work. Forty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long was I grieved with that generation,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said, It is a people that do err in their heart,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not known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ways: wherefore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should not enter into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0600" y="2514600"/>
            <a:ext cx="10668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813713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5105400"/>
            <a:ext cx="86868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3:7-9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Wherefore, even as the Holy Spirit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‘Today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 shall hear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voice, harden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your hearts, as in the provocation,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the day of the trial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wilderness, where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fathers tried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proving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forty years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0" y="5105400"/>
            <a:ext cx="14478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6781800" y="5486400"/>
            <a:ext cx="685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890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504ED-1307-4413-998F-043318F4A73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>
              <a:latin typeface="Times New Roman" pitchFamily="18" charset="0"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flipH="1" flipV="1">
            <a:off x="3505200" y="3048000"/>
            <a:ext cx="2076450" cy="17970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>
              <a:lnSpc>
                <a:spcPct val="120000"/>
              </a:lnSpc>
              <a:defRPr/>
            </a:pPr>
            <a:endParaRPr lang="en-US" sz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  <a:p>
            <a:pPr algn="ctr" eaLnBrk="0" hangingPunct="0">
              <a:lnSpc>
                <a:spcPct val="11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GOD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  <a:p>
            <a:pPr algn="ctr" eaLnBrk="0" hangingPunct="0">
              <a:lnSpc>
                <a:spcPct val="11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Deity</a:t>
            </a: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1143000" y="1600200"/>
            <a:ext cx="2819400" cy="3505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 flipV="1">
            <a:off x="5181600" y="1600200"/>
            <a:ext cx="2590800" cy="3581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1905000" y="5943600"/>
            <a:ext cx="533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133600" y="5486400"/>
            <a:ext cx="480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NOT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10:38; Matt. 3:16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 rot="18484733">
            <a:off x="611048" y="2882764"/>
            <a:ext cx="39616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NOT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14:16; Matt.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3:16-17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 rot="3228305">
            <a:off x="4424363" y="3113386"/>
            <a:ext cx="43656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NOT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8:16; 14:28;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 flipV="1">
            <a:off x="1752600" y="3886200"/>
            <a:ext cx="220980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 flipH="1" flipV="1">
            <a:off x="5105400" y="3962400"/>
            <a:ext cx="228600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4572000" y="19050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4572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 rot="19303174">
            <a:off x="1746969" y="4358917"/>
            <a:ext cx="2272699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5:3-4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 rot="2128860">
            <a:off x="5179150" y="4403516"/>
            <a:ext cx="2057535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20:28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733800" y="2286000"/>
            <a:ext cx="1676400" cy="60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20:17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037" y="188049"/>
            <a:ext cx="3159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733800" y="228600"/>
            <a:ext cx="1673225" cy="1673225"/>
          </a:xfrm>
          <a:prstGeom prst="ellips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7239000" y="5091113"/>
            <a:ext cx="1673225" cy="1673225"/>
          </a:xfrm>
          <a:prstGeom prst="ellips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193675" y="5070475"/>
            <a:ext cx="1673225" cy="1673225"/>
          </a:xfrm>
          <a:prstGeom prst="ellips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1698</TotalTime>
  <Words>575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Corinthian columns design template</vt:lpstr>
      <vt:lpstr>Hardcover</vt:lpstr>
      <vt:lpstr>The Person &amp; Work of the Holy Spirit</vt:lpstr>
      <vt:lpstr>The Person of the Holy Spirit</vt:lpstr>
      <vt:lpstr>Holy Spirit Is Not Force, He Is A Person</vt:lpstr>
      <vt:lpstr>Holy Spirit Named with Divinity</vt:lpstr>
      <vt:lpstr>The Holy Spirit Is Divine </vt:lpstr>
      <vt:lpstr>O.T. Scripture Spoken of Jehovah Attributed to Holy Spirit in N.T.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Joe R Price</dc:creator>
  <cp:lastModifiedBy>Harry</cp:lastModifiedBy>
  <cp:revision>87</cp:revision>
  <dcterms:created xsi:type="dcterms:W3CDTF">2007-06-26T18:03:58Z</dcterms:created>
  <dcterms:modified xsi:type="dcterms:W3CDTF">2015-04-12T12:41:47Z</dcterms:modified>
</cp:coreProperties>
</file>