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5" r:id="rId6"/>
    <p:sldId id="260" r:id="rId7"/>
    <p:sldId id="261" r:id="rId8"/>
    <p:sldId id="264" r:id="rId9"/>
    <p:sldId id="262"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7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4/19/15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4/19/15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4/19/15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4/19/15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4/19/15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 that Saves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57369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James 2:17-Necessary to make faith alive</a:t>
            </a:r>
          </a:p>
          <a:p>
            <a:r>
              <a:rPr lang="en-US" dirty="0" smtClean="0"/>
              <a:t>James 2:18-Necessary to “show” faith</a:t>
            </a:r>
          </a:p>
          <a:p>
            <a:r>
              <a:rPr lang="en-US" dirty="0" smtClean="0"/>
              <a:t>James 2:21-Abraham was justified by works</a:t>
            </a:r>
          </a:p>
          <a:p>
            <a:r>
              <a:rPr lang="en-US" dirty="0" smtClean="0"/>
              <a:t>James 2:22-Works perfect faith</a:t>
            </a:r>
          </a:p>
          <a:p>
            <a:r>
              <a:rPr lang="en-US" dirty="0" smtClean="0"/>
              <a:t>James 2:24-Works justify, “faith only” does not</a:t>
            </a:r>
          </a:p>
          <a:p>
            <a:r>
              <a:rPr lang="en-US" dirty="0" smtClean="0"/>
              <a:t>James 2:26-Faith without works is dead</a:t>
            </a:r>
            <a:endParaRPr lang="en-US" dirty="0"/>
          </a:p>
        </p:txBody>
      </p:sp>
      <p:sp>
        <p:nvSpPr>
          <p:cNvPr id="3" name="Title 2"/>
          <p:cNvSpPr>
            <a:spLocks noGrp="1"/>
          </p:cNvSpPr>
          <p:nvPr>
            <p:ph type="title"/>
          </p:nvPr>
        </p:nvSpPr>
        <p:spPr/>
        <p:txBody>
          <a:bodyPr/>
          <a:lstStyle/>
          <a:p>
            <a:r>
              <a:rPr lang="en-US" dirty="0" smtClean="0"/>
              <a:t>“Works” in James</a:t>
            </a:r>
            <a:endParaRPr lang="en-US" dirty="0"/>
          </a:p>
        </p:txBody>
      </p:sp>
    </p:spTree>
    <p:extLst>
      <p:ext uri="{BB962C8B-B14F-4D97-AF65-F5344CB8AC3E}">
        <p14:creationId xmlns:p14="http://schemas.microsoft.com/office/powerpoint/2010/main" val="3481115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need to heed the words of Paul and James</a:t>
            </a:r>
          </a:p>
          <a:p>
            <a:r>
              <a:rPr lang="en-US" dirty="0" smtClean="0"/>
              <a:t>What appears to be tension on the surface is actually a divine balance between two inspired writers</a:t>
            </a:r>
          </a:p>
          <a:p>
            <a:r>
              <a:rPr lang="en-US" dirty="0" smtClean="0"/>
              <a:t>Both reference the faith of Abraham 15:6</a:t>
            </a:r>
          </a:p>
          <a:p>
            <a:r>
              <a:rPr lang="en-US" dirty="0" smtClean="0"/>
              <a:t>We need a faith that is alive, submissive, and obedient to the will of God</a:t>
            </a:r>
          </a:p>
          <a:p>
            <a:r>
              <a:rPr lang="en-US" dirty="0" smtClean="0"/>
              <a:t>Whether we are a patriarch or a prostitute, we all have sinned, and we all need an obedient face</a:t>
            </a:r>
          </a:p>
          <a:p>
            <a:endParaRPr lang="en-US" dirty="0" smtClean="0"/>
          </a:p>
          <a:p>
            <a:endParaRPr lang="en-US" dirty="0"/>
          </a:p>
        </p:txBody>
      </p:sp>
      <p:sp>
        <p:nvSpPr>
          <p:cNvPr id="3" name="Title 2"/>
          <p:cNvSpPr>
            <a:spLocks noGrp="1"/>
          </p:cNvSpPr>
          <p:nvPr>
            <p:ph type="title"/>
          </p:nvPr>
        </p:nvSpPr>
        <p:spPr/>
        <p:txBody>
          <a:bodyPr/>
          <a:lstStyle/>
          <a:p>
            <a:r>
              <a:rPr lang="en-US" dirty="0" smtClean="0"/>
              <a:t>Faith that Saves </a:t>
            </a:r>
            <a:endParaRPr lang="en-US" dirty="0"/>
          </a:p>
        </p:txBody>
      </p:sp>
    </p:spTree>
    <p:extLst>
      <p:ext uri="{BB962C8B-B14F-4D97-AF65-F5344CB8AC3E}">
        <p14:creationId xmlns:p14="http://schemas.microsoft.com/office/powerpoint/2010/main" val="2302738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Romans</a:t>
            </a:r>
          </a:p>
          <a:p>
            <a:r>
              <a:rPr lang="en-US" dirty="0" smtClean="0"/>
              <a:t>Long, complex sentences and thoughts</a:t>
            </a:r>
          </a:p>
          <a:p>
            <a:r>
              <a:rPr lang="en-US" dirty="0" smtClean="0"/>
              <a:t>Attacks a topic from every side</a:t>
            </a:r>
          </a:p>
          <a:p>
            <a:pPr marL="0" indent="0">
              <a:buNone/>
            </a:pPr>
            <a:endParaRPr lang="en-US" dirty="0" smtClean="0"/>
          </a:p>
          <a:p>
            <a:pPr marL="0" indent="0" algn="ctr">
              <a:buNone/>
            </a:pPr>
            <a:r>
              <a:rPr lang="en-US" dirty="0" smtClean="0"/>
              <a:t>James</a:t>
            </a:r>
          </a:p>
          <a:p>
            <a:r>
              <a:rPr lang="en-US" dirty="0" smtClean="0"/>
              <a:t>Sentences that are short, direct, and authoritative</a:t>
            </a:r>
          </a:p>
          <a:p>
            <a:r>
              <a:rPr lang="en-US" dirty="0"/>
              <a:t>G</a:t>
            </a:r>
            <a:r>
              <a:rPr lang="en-US" dirty="0" smtClean="0"/>
              <a:t>ets right to the heart of an issue, and moves on</a:t>
            </a:r>
          </a:p>
        </p:txBody>
      </p:sp>
      <p:sp>
        <p:nvSpPr>
          <p:cNvPr id="3" name="Title 2"/>
          <p:cNvSpPr>
            <a:spLocks noGrp="1"/>
          </p:cNvSpPr>
          <p:nvPr>
            <p:ph type="title"/>
          </p:nvPr>
        </p:nvSpPr>
        <p:spPr/>
        <p:txBody>
          <a:bodyPr/>
          <a:lstStyle/>
          <a:p>
            <a:r>
              <a:rPr lang="en-US" dirty="0" smtClean="0"/>
              <a:t>Romans vs. James</a:t>
            </a:r>
            <a:endParaRPr lang="en-US" dirty="0"/>
          </a:p>
        </p:txBody>
      </p:sp>
    </p:spTree>
    <p:extLst>
      <p:ext uri="{BB962C8B-B14F-4D97-AF65-F5344CB8AC3E}">
        <p14:creationId xmlns:p14="http://schemas.microsoft.com/office/powerpoint/2010/main" val="3422567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who wrongfully interpret the writings of Paul, are unable to reconcile with James</a:t>
            </a:r>
          </a:p>
          <a:p>
            <a:r>
              <a:rPr lang="en-US" dirty="0" smtClean="0"/>
              <a:t>Martin Luther called James, “An epistle of straw!”</a:t>
            </a:r>
          </a:p>
          <a:p>
            <a:r>
              <a:rPr lang="en-US" dirty="0" smtClean="0"/>
              <a:t>He did this because he taught salvation by faith only, apart from works</a:t>
            </a:r>
          </a:p>
          <a:p>
            <a:r>
              <a:rPr lang="en-US" dirty="0" smtClean="0"/>
              <a:t>James states that faith, apart from works, is dead!</a:t>
            </a:r>
          </a:p>
          <a:p>
            <a:r>
              <a:rPr lang="en-US" dirty="0"/>
              <a:t>Refusing to let go of their false doctrine, they let go of the book of James</a:t>
            </a:r>
          </a:p>
          <a:p>
            <a:pPr marL="0" indent="0">
              <a:buNone/>
            </a:pPr>
            <a:endParaRPr lang="en-US" dirty="0"/>
          </a:p>
        </p:txBody>
      </p:sp>
      <p:sp>
        <p:nvSpPr>
          <p:cNvPr id="3" name="Title 2"/>
          <p:cNvSpPr>
            <a:spLocks noGrp="1"/>
          </p:cNvSpPr>
          <p:nvPr>
            <p:ph type="title"/>
          </p:nvPr>
        </p:nvSpPr>
        <p:spPr/>
        <p:txBody>
          <a:bodyPr/>
          <a:lstStyle/>
          <a:p>
            <a:r>
              <a:rPr lang="en-US" dirty="0" smtClean="0"/>
              <a:t>Tension?</a:t>
            </a:r>
            <a:endParaRPr lang="en-US" dirty="0"/>
          </a:p>
        </p:txBody>
      </p:sp>
    </p:spTree>
    <p:extLst>
      <p:ext uri="{BB962C8B-B14F-4D97-AF65-F5344CB8AC3E}">
        <p14:creationId xmlns:p14="http://schemas.microsoft.com/office/powerpoint/2010/main" val="290502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James provides great insight into deep issues</a:t>
            </a:r>
          </a:p>
          <a:p>
            <a:pPr lvl="1"/>
            <a:r>
              <a:rPr lang="en-US" dirty="0" smtClean="0"/>
              <a:t>God’s providence and dealing with trials</a:t>
            </a:r>
          </a:p>
          <a:p>
            <a:pPr lvl="1"/>
            <a:r>
              <a:rPr lang="en-US" dirty="0" smtClean="0"/>
              <a:t>Heavenly wisdom and how to obtain it </a:t>
            </a:r>
          </a:p>
          <a:p>
            <a:pPr lvl="1"/>
            <a:r>
              <a:rPr lang="en-US" dirty="0" smtClean="0"/>
              <a:t>Temptation and the process of sin</a:t>
            </a:r>
          </a:p>
          <a:p>
            <a:pPr lvl="1"/>
            <a:r>
              <a:rPr lang="en-US" dirty="0" smtClean="0"/>
              <a:t>The nature of God</a:t>
            </a:r>
          </a:p>
          <a:p>
            <a:pPr lvl="1"/>
            <a:r>
              <a:rPr lang="en-US" dirty="0" smtClean="0"/>
              <a:t>Correcting error in one’s life, and the lives of others</a:t>
            </a:r>
          </a:p>
          <a:p>
            <a:pPr lvl="1"/>
            <a:r>
              <a:rPr lang="en-US" dirty="0" smtClean="0"/>
              <a:t>Saving Faith</a:t>
            </a:r>
          </a:p>
          <a:p>
            <a:pPr lvl="1"/>
            <a:r>
              <a:rPr lang="en-US" dirty="0" smtClean="0"/>
              <a:t>Self Control</a:t>
            </a:r>
          </a:p>
          <a:p>
            <a:pPr lvl="1"/>
            <a:r>
              <a:rPr lang="en-US" dirty="0" smtClean="0"/>
              <a:t>Power of prayer</a:t>
            </a:r>
          </a:p>
          <a:p>
            <a:pPr lvl="1"/>
            <a:r>
              <a:rPr lang="en-US" dirty="0" smtClean="0"/>
              <a:t>And more…</a:t>
            </a:r>
            <a:endParaRPr lang="en-US" dirty="0"/>
          </a:p>
        </p:txBody>
      </p:sp>
      <p:sp>
        <p:nvSpPr>
          <p:cNvPr id="3" name="Title 2"/>
          <p:cNvSpPr>
            <a:spLocks noGrp="1"/>
          </p:cNvSpPr>
          <p:nvPr>
            <p:ph type="title"/>
          </p:nvPr>
        </p:nvSpPr>
        <p:spPr/>
        <p:txBody>
          <a:bodyPr/>
          <a:lstStyle/>
          <a:p>
            <a:r>
              <a:rPr lang="en-US" dirty="0" smtClean="0"/>
              <a:t>“An Epistle of Straw?”</a:t>
            </a:r>
            <a:endParaRPr lang="en-US" dirty="0"/>
          </a:p>
        </p:txBody>
      </p:sp>
    </p:spTree>
    <p:extLst>
      <p:ext uri="{BB962C8B-B14F-4D97-AF65-F5344CB8AC3E}">
        <p14:creationId xmlns:p14="http://schemas.microsoft.com/office/powerpoint/2010/main" val="4209700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of the same people who refuse to heed to words of James, say they want “Christ-Centered” preaching</a:t>
            </a:r>
          </a:p>
          <a:p>
            <a:r>
              <a:rPr lang="en-US" dirty="0" smtClean="0"/>
              <a:t>These people don’t know what Jesus preached</a:t>
            </a:r>
          </a:p>
          <a:p>
            <a:r>
              <a:rPr lang="en-US" dirty="0" smtClean="0"/>
              <a:t>The epistle of James closely follows the outline of the “Sermon on the Mount” </a:t>
            </a:r>
            <a:r>
              <a:rPr lang="en-US" dirty="0"/>
              <a:t>(</a:t>
            </a:r>
            <a:r>
              <a:rPr lang="en-US" dirty="0" smtClean="0"/>
              <a:t>Matthew 5-7)</a:t>
            </a:r>
          </a:p>
          <a:p>
            <a:r>
              <a:rPr lang="en-US" dirty="0" smtClean="0"/>
              <a:t>Matthew 7:16~James 2:18</a:t>
            </a:r>
          </a:p>
          <a:p>
            <a:r>
              <a:rPr lang="en-US" dirty="0" smtClean="0"/>
              <a:t>Matthew 7:21-27~James 2:14-26</a:t>
            </a:r>
          </a:p>
        </p:txBody>
      </p:sp>
      <p:sp>
        <p:nvSpPr>
          <p:cNvPr id="3" name="Title 2"/>
          <p:cNvSpPr>
            <a:spLocks noGrp="1"/>
          </p:cNvSpPr>
          <p:nvPr>
            <p:ph type="title"/>
          </p:nvPr>
        </p:nvSpPr>
        <p:spPr/>
        <p:txBody>
          <a:bodyPr/>
          <a:lstStyle/>
          <a:p>
            <a:r>
              <a:rPr lang="en-US" dirty="0" smtClean="0"/>
              <a:t>Christ-Centered</a:t>
            </a:r>
            <a:endParaRPr lang="en-US" dirty="0"/>
          </a:p>
        </p:txBody>
      </p:sp>
    </p:spTree>
    <p:extLst>
      <p:ext uri="{BB962C8B-B14F-4D97-AF65-F5344CB8AC3E}">
        <p14:creationId xmlns:p14="http://schemas.microsoft.com/office/powerpoint/2010/main" val="2889208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James states that Abraham was </a:t>
            </a:r>
            <a:r>
              <a:rPr lang="en-US" dirty="0" err="1" smtClean="0"/>
              <a:t>justifed</a:t>
            </a:r>
            <a:r>
              <a:rPr lang="en-US" dirty="0" smtClean="0"/>
              <a:t> by works in James 2</a:t>
            </a:r>
          </a:p>
          <a:p>
            <a:r>
              <a:rPr lang="en-US" dirty="0" smtClean="0"/>
              <a:t>Paul states that Abraham was not justified by works in Romans 4</a:t>
            </a:r>
          </a:p>
          <a:p>
            <a:r>
              <a:rPr lang="en-US" dirty="0" smtClean="0"/>
              <a:t>Which is true?  Paul or James?</a:t>
            </a:r>
          </a:p>
          <a:p>
            <a:r>
              <a:rPr lang="en-US" dirty="0" smtClean="0"/>
              <a:t>Both.  We must understand the context</a:t>
            </a:r>
          </a:p>
          <a:p>
            <a:pPr marL="0" indent="0" algn="ctr">
              <a:buNone/>
            </a:pPr>
            <a:endParaRPr lang="en-US" dirty="0" smtClean="0"/>
          </a:p>
          <a:p>
            <a:pPr marL="0" indent="0" algn="ctr">
              <a:buNone/>
            </a:pPr>
            <a:r>
              <a:rPr lang="en-US" dirty="0" smtClean="0"/>
              <a:t>2 Timothy 3:16-17</a:t>
            </a:r>
          </a:p>
          <a:p>
            <a:pPr marL="0" indent="0" algn="ctr">
              <a:buNone/>
            </a:pPr>
            <a:r>
              <a:rPr lang="en-US" dirty="0" smtClean="0"/>
              <a:t>“All Scripture is given by inspiration of God, and is profitable for doctrine, for reproof, for correction, for instruction in righteousness, that the man of God may be complete, thoroughly equipped for every good work.”</a:t>
            </a:r>
            <a:endParaRPr lang="en-US" dirty="0"/>
          </a:p>
        </p:txBody>
      </p:sp>
      <p:sp>
        <p:nvSpPr>
          <p:cNvPr id="3" name="Title 2"/>
          <p:cNvSpPr>
            <a:spLocks noGrp="1"/>
          </p:cNvSpPr>
          <p:nvPr>
            <p:ph type="title"/>
          </p:nvPr>
        </p:nvSpPr>
        <p:spPr/>
        <p:txBody>
          <a:bodyPr/>
          <a:lstStyle/>
          <a:p>
            <a:r>
              <a:rPr lang="en-US" dirty="0" smtClean="0"/>
              <a:t>Understanding Context</a:t>
            </a:r>
            <a:endParaRPr lang="en-US" dirty="0"/>
          </a:p>
        </p:txBody>
      </p:sp>
    </p:spTree>
    <p:extLst>
      <p:ext uri="{BB962C8B-B14F-4D97-AF65-F5344CB8AC3E}">
        <p14:creationId xmlns:p14="http://schemas.microsoft.com/office/powerpoint/2010/main" val="387954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Romans 1:5 – “Obedience of faith” (Bookend)</a:t>
            </a:r>
          </a:p>
          <a:p>
            <a:r>
              <a:rPr lang="en-US" dirty="0" smtClean="0"/>
              <a:t>Romans 16:26 – “Obedience to the faith” (Bookend)</a:t>
            </a:r>
          </a:p>
          <a:p>
            <a:r>
              <a:rPr lang="en-US" dirty="0" smtClean="0"/>
              <a:t>Romans 1:17 – “The just shall live by faith.” </a:t>
            </a:r>
          </a:p>
          <a:p>
            <a:r>
              <a:rPr lang="en-US" dirty="0" smtClean="0"/>
              <a:t>Romans 4:16 – Those who have faith like Abraham receive the promise!</a:t>
            </a:r>
          </a:p>
          <a:p>
            <a:r>
              <a:rPr lang="en-US" dirty="0" smtClean="0"/>
              <a:t>Romans 4:5 – Faith apart from works is accounted for righteousness</a:t>
            </a:r>
          </a:p>
          <a:p>
            <a:r>
              <a:rPr lang="en-US" dirty="0" smtClean="0"/>
              <a:t>Romans 6:16 – Obedience leads to righteousness</a:t>
            </a:r>
            <a:endParaRPr lang="en-US" dirty="0"/>
          </a:p>
        </p:txBody>
      </p:sp>
      <p:sp>
        <p:nvSpPr>
          <p:cNvPr id="3" name="Title 2"/>
          <p:cNvSpPr>
            <a:spLocks noGrp="1"/>
          </p:cNvSpPr>
          <p:nvPr>
            <p:ph type="title"/>
          </p:nvPr>
        </p:nvSpPr>
        <p:spPr/>
        <p:txBody>
          <a:bodyPr/>
          <a:lstStyle/>
          <a:p>
            <a:r>
              <a:rPr lang="en-US" dirty="0" smtClean="0"/>
              <a:t>Saving Faith in Romans</a:t>
            </a:r>
            <a:endParaRPr lang="en-US" dirty="0"/>
          </a:p>
        </p:txBody>
      </p:sp>
    </p:spTree>
    <p:extLst>
      <p:ext uri="{BB962C8B-B14F-4D97-AF65-F5344CB8AC3E}">
        <p14:creationId xmlns:p14="http://schemas.microsoft.com/office/powerpoint/2010/main" val="33116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James 2:1 - Do not hold faith with partiality</a:t>
            </a:r>
          </a:p>
          <a:p>
            <a:r>
              <a:rPr lang="en-US" dirty="0" smtClean="0"/>
              <a:t>James 2:14 - Must have works to save</a:t>
            </a:r>
          </a:p>
          <a:p>
            <a:r>
              <a:rPr lang="en-US" dirty="0" smtClean="0"/>
              <a:t>James 2:18 - Shown by works</a:t>
            </a:r>
          </a:p>
          <a:p>
            <a:r>
              <a:rPr lang="en-US" dirty="0" smtClean="0"/>
              <a:t>James 2:19 - Demons have dead faith</a:t>
            </a:r>
          </a:p>
          <a:p>
            <a:r>
              <a:rPr lang="en-US" dirty="0" smtClean="0"/>
              <a:t>James 2:21-23 - Abrahams faith, with his works, justified him</a:t>
            </a:r>
            <a:endParaRPr lang="en-US" dirty="0"/>
          </a:p>
        </p:txBody>
      </p:sp>
      <p:sp>
        <p:nvSpPr>
          <p:cNvPr id="3" name="Title 2"/>
          <p:cNvSpPr>
            <a:spLocks noGrp="1"/>
          </p:cNvSpPr>
          <p:nvPr>
            <p:ph type="title"/>
          </p:nvPr>
        </p:nvSpPr>
        <p:spPr/>
        <p:txBody>
          <a:bodyPr/>
          <a:lstStyle/>
          <a:p>
            <a:r>
              <a:rPr lang="en-US" dirty="0" smtClean="0"/>
              <a:t>Saving Faith in James</a:t>
            </a:r>
            <a:endParaRPr lang="en-US" dirty="0"/>
          </a:p>
        </p:txBody>
      </p:sp>
    </p:spTree>
    <p:extLst>
      <p:ext uri="{BB962C8B-B14F-4D97-AF65-F5344CB8AC3E}">
        <p14:creationId xmlns:p14="http://schemas.microsoft.com/office/powerpoint/2010/main" val="1027070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Romans 4:5 - We are justified apart from “works” </a:t>
            </a:r>
          </a:p>
          <a:p>
            <a:r>
              <a:rPr lang="en-US" dirty="0" smtClean="0"/>
              <a:t>Romans 3:21 - God’s righteousness is shown apart from the law of Moses</a:t>
            </a:r>
          </a:p>
          <a:p>
            <a:r>
              <a:rPr lang="en-US" dirty="0" smtClean="0"/>
              <a:t>Romans 3:27 - Calls the law of Moses the law of “Works” and contrasts it with the law of faith</a:t>
            </a:r>
          </a:p>
          <a:p>
            <a:r>
              <a:rPr lang="en-US" dirty="0" smtClean="0"/>
              <a:t>Romans 4:13-15 -  the law of works can’t save, we are under the law of faith</a:t>
            </a:r>
          </a:p>
          <a:p>
            <a:r>
              <a:rPr lang="en-US" dirty="0" smtClean="0"/>
              <a:t>If Abraham could not be saved by the law of works, why are we any different</a:t>
            </a:r>
          </a:p>
          <a:p>
            <a:r>
              <a:rPr lang="en-US" dirty="0" smtClean="0"/>
              <a:t>Paul is not using works in this context to mean faith without of obedience justifies you</a:t>
            </a:r>
          </a:p>
          <a:p>
            <a:r>
              <a:rPr lang="en-US" dirty="0" smtClean="0"/>
              <a:t>Paul is using to word “works” to show that the “law of works” can not save</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“Works” in Romans</a:t>
            </a:r>
            <a:endParaRPr lang="en-US" dirty="0"/>
          </a:p>
        </p:txBody>
      </p:sp>
    </p:spTree>
    <p:extLst>
      <p:ext uri="{BB962C8B-B14F-4D97-AF65-F5344CB8AC3E}">
        <p14:creationId xmlns:p14="http://schemas.microsoft.com/office/powerpoint/2010/main" val="3439080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206</TotalTime>
  <Words>756</Words>
  <Application>Microsoft Macintosh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Faith that Saves</vt:lpstr>
      <vt:lpstr>Romans vs. James</vt:lpstr>
      <vt:lpstr>Tension?</vt:lpstr>
      <vt:lpstr>“An Epistle of Straw?”</vt:lpstr>
      <vt:lpstr>Christ-Centered</vt:lpstr>
      <vt:lpstr>Understanding Context</vt:lpstr>
      <vt:lpstr>Saving Faith in Romans</vt:lpstr>
      <vt:lpstr>Saving Faith in James</vt:lpstr>
      <vt:lpstr>“Works” in Romans</vt:lpstr>
      <vt:lpstr>“Works” in James</vt:lpstr>
      <vt:lpstr>Faith that Saves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that Delivers</dc:title>
  <dc:creator>Jordan Finley</dc:creator>
  <cp:lastModifiedBy>Jordan Finley</cp:lastModifiedBy>
  <cp:revision>16</cp:revision>
  <dcterms:created xsi:type="dcterms:W3CDTF">2015-04-19T09:51:18Z</dcterms:created>
  <dcterms:modified xsi:type="dcterms:W3CDTF">2015-04-19T13:17:58Z</dcterms:modified>
</cp:coreProperties>
</file>