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85" r:id="rId2"/>
  </p:sldMasterIdLst>
  <p:notesMasterIdLst>
    <p:notesMasterId r:id="rId16"/>
  </p:notesMasterIdLst>
  <p:sldIdLst>
    <p:sldId id="256" r:id="rId3"/>
    <p:sldId id="261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800000"/>
    <a:srgbClr val="663300"/>
    <a:srgbClr val="FF8FC7"/>
    <a:srgbClr val="B00058"/>
    <a:srgbClr val="FF89C4"/>
    <a:srgbClr val="AC0056"/>
    <a:srgbClr val="660033"/>
    <a:srgbClr val="00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78E9E0-5602-4FA2-ADAD-1B5A886085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420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919232-7856-4C47-AF46-A48EA00FE182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7F3E2-0877-4575-A111-9CEF9879E1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0970D-D427-4910-8FCC-758541E875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01CEF-97B5-43DF-9C66-29C3AA3ABC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D27F3E2-0877-4575-A111-9CEF9879E1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98C42-3D73-4DEA-808C-F4DDBAFBD0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83229-3C01-48A2-9B8D-342071F281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65346-17FE-4988-8888-01B6FEC839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F990A-807D-4771-910F-539C4E9506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13A5C-EFBA-40D3-8682-8A75A7E283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9FE84-905D-4827-A3ED-5E2861F0C7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859D1-8474-419A-A3D2-4076F4533E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98C42-3D73-4DEA-808C-F4DDBAFBD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F0029-6A3D-40B8-A03D-4E8007CD81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0970D-D427-4910-8FCC-758541E875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01CEF-97B5-43DF-9C66-29C3AA3ABC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83229-3C01-48A2-9B8D-342071F281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65346-17FE-4988-8888-01B6FEC839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990A-807D-4771-910F-539C4E9506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13A5C-EFBA-40D3-8682-8A75A7E28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9FE84-905D-4827-A3ED-5E2861F0C7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859D1-8474-419A-A3D2-4076F4533E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F0029-6A3D-40B8-A03D-4E8007CD8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fld id="{B35C1D66-4156-4020-9AF6-FF3A77D3E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5C1D66-4156-4020-9AF6-FF3A77D3EB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33400"/>
            <a:ext cx="8458200" cy="2057400"/>
          </a:xfrm>
          <a:effectLst>
            <a:reflection blurRad="6350" stA="75000" endPos="15000" dir="5400000" sy="-100000" algn="bl" rotWithShape="0"/>
          </a:effectLst>
        </p:spPr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7500" b="1" dirty="0" smtClean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Person &amp; Work of </a:t>
            </a:r>
            <a:r>
              <a:rPr lang="en-US" sz="7500" b="1" dirty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7500" b="1" dirty="0" smtClean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Holy Spirit</a:t>
            </a:r>
            <a:endParaRPr lang="en-US" sz="7500" b="1" baseline="30000" dirty="0" smtClean="0">
              <a:ln w="0"/>
              <a:solidFill>
                <a:srgbClr val="0000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5344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9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Spirit’s Work in Revelation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668" y="4572000"/>
            <a:ext cx="4371132" cy="20574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effectLst/>
        </p:spPr>
        <p:txBody>
          <a:bodyPr/>
          <a:lstStyle/>
          <a:p>
            <a:r>
              <a:rPr lang="en-US" altLang="en-US" sz="5200" b="1" dirty="0">
                <a:solidFill>
                  <a:srgbClr val="663300"/>
                </a:solidFill>
              </a:rPr>
              <a:t>Ephesians 3:3-7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763000" cy="4419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Gospel was previously a mystery known only to God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Made known by revelation of the Spirit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May be understood by reading the words written &amp; perceiving things same as writer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Message of apostles &amp; prophets was result of their inspiration by the Holy Spirit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003300"/>
                </a:solidFill>
              </a:rPr>
              <a:t>Spirit’s inspired message is understandable</a:t>
            </a:r>
            <a:endParaRPr lang="en-US" altLang="en-US" sz="36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6357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effectLst/>
        </p:spPr>
        <p:txBody>
          <a:bodyPr/>
          <a:lstStyle/>
          <a:p>
            <a:r>
              <a:rPr lang="en-US" altLang="en-US" sz="5400" b="1" dirty="0">
                <a:solidFill>
                  <a:srgbClr val="663300"/>
                </a:solidFill>
              </a:rPr>
              <a:t>Inspired Revelation Is Pattern</a:t>
            </a:r>
            <a:endParaRPr lang="en-US" altLang="en-US" sz="5400" dirty="0">
              <a:solidFill>
                <a:srgbClr val="6633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480" y="2286000"/>
            <a:ext cx="6297040" cy="42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1554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663300"/>
                </a:solidFill>
              </a:rPr>
              <a:t>All Spoken Constitutes Pattern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6868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1 Chron. 28:11-12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Pattern given for temple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200" i="1" dirty="0" smtClean="0"/>
              <a:t>Same </a:t>
            </a:r>
            <a:r>
              <a:rPr lang="en-US" altLang="en-US" sz="3200" i="1" dirty="0"/>
              <a:t>as with tabernacle (</a:t>
            </a:r>
            <a:r>
              <a:rPr lang="en-US" altLang="en-US" sz="3200" b="1" i="1" dirty="0">
                <a:solidFill>
                  <a:srgbClr val="800000"/>
                </a:solidFill>
              </a:rPr>
              <a:t>Exodus 25:9, 40</a:t>
            </a:r>
            <a:r>
              <a:rPr lang="en-US" altLang="en-US" sz="3200" i="1" dirty="0"/>
              <a:t>)</a:t>
            </a:r>
            <a:endParaRPr lang="en-US" altLang="en-US" sz="32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Pattern composed of all instructed by Spirit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2 Timothy 1:8-14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Pattern of sound words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200" i="1" dirty="0" smtClean="0"/>
              <a:t>Right </a:t>
            </a:r>
            <a:r>
              <a:rPr lang="en-US" altLang="en-US" sz="3200" i="1" dirty="0"/>
              <a:t>handling of all Scripture (</a:t>
            </a:r>
            <a:r>
              <a:rPr lang="en-US" altLang="en-US" sz="3200" b="1" i="1" dirty="0">
                <a:solidFill>
                  <a:srgbClr val="800000"/>
                </a:solidFill>
              </a:rPr>
              <a:t>2:15</a:t>
            </a:r>
            <a:r>
              <a:rPr lang="en-US" altLang="en-US" sz="3200" i="1" dirty="0"/>
              <a:t>; </a:t>
            </a:r>
            <a:r>
              <a:rPr lang="en-US" altLang="en-US" sz="3200" b="1" i="1" dirty="0">
                <a:solidFill>
                  <a:srgbClr val="800000"/>
                </a:solidFill>
              </a:rPr>
              <a:t>3:16f</a:t>
            </a:r>
            <a:r>
              <a:rPr lang="en-US" altLang="en-US" sz="3200" i="1" dirty="0"/>
              <a:t>)</a:t>
            </a:r>
            <a:endParaRPr lang="en-US" altLang="en-US" sz="32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003300"/>
                </a:solidFill>
              </a:rPr>
              <a:t>Pattern given OT &amp; NT not to be changed</a:t>
            </a:r>
            <a:endParaRPr lang="en-US" altLang="en-US" sz="3600" dirty="0">
              <a:solidFill>
                <a:srgbClr val="0033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Deut. 4:2</a:t>
            </a:r>
            <a:r>
              <a:rPr lang="en-US" altLang="en-US" sz="3600" dirty="0">
                <a:solidFill>
                  <a:srgbClr val="800000"/>
                </a:solidFill>
              </a:rPr>
              <a:t> </a:t>
            </a:r>
            <a:r>
              <a:rPr lang="en-US" altLang="en-US" sz="3600" dirty="0"/>
              <a:t>&amp; </a:t>
            </a:r>
            <a:r>
              <a:rPr lang="en-US" altLang="en-US" sz="3600" b="1" i="1" dirty="0">
                <a:solidFill>
                  <a:srgbClr val="800000"/>
                </a:solidFill>
              </a:rPr>
              <a:t>12:32</a:t>
            </a:r>
            <a:r>
              <a:rPr lang="en-US" altLang="en-US" sz="3600" dirty="0"/>
              <a:t>  Not to add or subtract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2 John 9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Not go beyond doctrine of Christ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Revelation 22:18-19</a:t>
            </a:r>
            <a:r>
              <a:rPr lang="en-US" altLang="en-US" sz="3600" dirty="0"/>
              <a:t>  Same instruction</a:t>
            </a:r>
          </a:p>
        </p:txBody>
      </p:sp>
    </p:spTree>
    <p:extLst>
      <p:ext uri="{BB962C8B-B14F-4D97-AF65-F5344CB8AC3E}">
        <p14:creationId xmlns:p14="http://schemas.microsoft.com/office/powerpoint/2010/main" val="95788020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effectLst/>
        </p:spPr>
        <p:txBody>
          <a:bodyPr/>
          <a:lstStyle/>
          <a:p>
            <a:r>
              <a:rPr lang="en-US" altLang="en-US" sz="5400" b="1" dirty="0">
                <a:solidFill>
                  <a:srgbClr val="663300"/>
                </a:solidFill>
              </a:rPr>
              <a:t>Conclusion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610600" cy="4572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God provided for man to know His will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Holy Spirit revealed will by inspiring man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One who was inspired spoke the message under the control of the Holy Spirit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Words chosen were determined by Spirit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God insured accuracy &amp; content of message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003300"/>
                </a:solidFill>
              </a:rPr>
              <a:t>Product is revelation which says exactly what God meant so we can understand</a:t>
            </a:r>
            <a:endParaRPr lang="en-US" altLang="en-US" sz="36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12722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676400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5400" b="1" dirty="0">
                <a:solidFill>
                  <a:srgbClr val="663300"/>
                </a:solidFill>
              </a:rPr>
              <a:t>Old Testament Work of Spirit in Revelation</a:t>
            </a:r>
          </a:p>
        </p:txBody>
      </p:sp>
      <p:pic>
        <p:nvPicPr>
          <p:cNvPr id="2" name="Picture 1" descr="Holy Spirit - Inspi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576" y="2463800"/>
            <a:ext cx="5212848" cy="406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1757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663300"/>
                </a:solidFill>
              </a:rPr>
              <a:t>Example of Balaam</a:t>
            </a:r>
            <a:endParaRPr lang="en-US" altLang="en-US" sz="4800" dirty="0">
              <a:solidFill>
                <a:srgbClr val="6633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534400" cy="44196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Numbers 22 - 24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Note control of message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Balaam seeks hire of wrong (</a:t>
            </a:r>
            <a:r>
              <a:rPr lang="en-US" altLang="en-US" sz="3600" b="1" i="1" dirty="0">
                <a:solidFill>
                  <a:srgbClr val="800000"/>
                </a:solidFill>
              </a:rPr>
              <a:t>2 Pet. 2:15</a:t>
            </a:r>
            <a:r>
              <a:rPr lang="en-US" altLang="en-US" sz="3600" dirty="0"/>
              <a:t>)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Cannot go beyond word of Jehovah (</a:t>
            </a:r>
            <a:r>
              <a:rPr lang="en-US" altLang="en-US" sz="3600" b="1" i="1" dirty="0">
                <a:solidFill>
                  <a:srgbClr val="800000"/>
                </a:solidFill>
              </a:rPr>
              <a:t>22:18</a:t>
            </a:r>
            <a:r>
              <a:rPr lang="en-US" altLang="en-US" sz="3600" dirty="0"/>
              <a:t>)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May speak only word God speaks (</a:t>
            </a:r>
            <a:r>
              <a:rPr lang="en-US" altLang="en-US" sz="3600" b="1" i="1" dirty="0">
                <a:solidFill>
                  <a:srgbClr val="800000"/>
                </a:solidFill>
              </a:rPr>
              <a:t>22:35</a:t>
            </a:r>
            <a:r>
              <a:rPr lang="en-US" altLang="en-US" sz="3600" dirty="0"/>
              <a:t>)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To speak word God puts in mouth (</a:t>
            </a:r>
            <a:r>
              <a:rPr lang="en-US" altLang="en-US" sz="3600" b="1" i="1" dirty="0">
                <a:solidFill>
                  <a:srgbClr val="800000"/>
                </a:solidFill>
              </a:rPr>
              <a:t>22:38</a:t>
            </a:r>
            <a:r>
              <a:rPr lang="en-US" altLang="en-US" sz="3600" dirty="0"/>
              <a:t>)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God puts 3 blessings in Balaam’s mouth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003300"/>
                </a:solidFill>
              </a:rPr>
              <a:t>“I cannot go beyond the word of </a:t>
            </a:r>
            <a:r>
              <a:rPr lang="en-US" altLang="en-US" sz="3600" b="1" i="1" dirty="0" smtClean="0">
                <a:solidFill>
                  <a:srgbClr val="003300"/>
                </a:solidFill>
              </a:rPr>
              <a:t>Jehovah </a:t>
            </a:r>
            <a:r>
              <a:rPr lang="en-US" altLang="en-US" sz="3600" b="1" i="1" dirty="0">
                <a:solidFill>
                  <a:srgbClr val="003300"/>
                </a:solidFill>
              </a:rPr>
              <a:t>to do either good or bad of my own mind”</a:t>
            </a:r>
            <a:endParaRPr lang="en-US" altLang="en-US" sz="3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7698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image2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3200400"/>
            <a:ext cx="26638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7" name="Picture 5" descr="bala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21463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971800" y="381000"/>
            <a:ext cx="5791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God had absolute control over the words of a donkey...</a:t>
            </a:r>
            <a:endParaRPr lang="en-US" alt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81000" y="3657600"/>
            <a:ext cx="54102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2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...God can &amp; does control the </a:t>
            </a:r>
            <a:r>
              <a:rPr lang="en-US" altLang="en-US" sz="52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 </a:t>
            </a:r>
            <a:r>
              <a:rPr lang="en-US" altLang="en-US" sz="52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His </a:t>
            </a:r>
            <a:r>
              <a:rPr lang="en-US" altLang="en-US" sz="52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revelation</a:t>
            </a:r>
          </a:p>
        </p:txBody>
      </p:sp>
    </p:spTree>
    <p:extLst>
      <p:ext uri="{BB962C8B-B14F-4D97-AF65-F5344CB8AC3E}">
        <p14:creationId xmlns:p14="http://schemas.microsoft.com/office/powerpoint/2010/main" val="50081866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663300"/>
                </a:solidFill>
              </a:rPr>
              <a:t>Exemplified in Call of Prophets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86800" cy="44958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Isaiah 6</a:t>
            </a:r>
            <a:r>
              <a:rPr lang="en-US" altLang="en-US" sz="3600" dirty="0"/>
              <a:t>  Mouth of prophet cleansed by God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Isaiah 51:16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Confirms guidance of words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Ezekiel 2-3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Spirit entered = Speak for God</a:t>
            </a:r>
          </a:p>
          <a:p>
            <a:pPr lvl="1"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200" dirty="0"/>
              <a:t>A</a:t>
            </a:r>
            <a:r>
              <a:rPr lang="en-US" altLang="en-US" sz="3200" dirty="0" smtClean="0"/>
              <a:t>ll </a:t>
            </a:r>
            <a:r>
              <a:rPr lang="en-US" altLang="en-US" sz="3200" dirty="0"/>
              <a:t>words of God spoken regardless of result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Ezekiel 33</a:t>
            </a:r>
            <a:r>
              <a:rPr lang="en-US" altLang="en-US" sz="3600" dirty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Watchman spoke word given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Jeremiah 1:</a:t>
            </a:r>
            <a:r>
              <a:rPr lang="en-US" altLang="en-US" sz="3600" b="1" i="1" dirty="0" smtClean="0">
                <a:solidFill>
                  <a:srgbClr val="800000"/>
                </a:solidFill>
              </a:rPr>
              <a:t>4-10</a:t>
            </a:r>
            <a:r>
              <a:rPr lang="en-US" altLang="en-US" sz="3600" dirty="0" smtClean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God readies mouth &amp; words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Jeremiah 36:</a:t>
            </a:r>
            <a:r>
              <a:rPr lang="en-US" altLang="en-US" sz="3600" b="1" i="1" dirty="0" smtClean="0">
                <a:solidFill>
                  <a:srgbClr val="800000"/>
                </a:solidFill>
              </a:rPr>
              <a:t>2-8</a:t>
            </a:r>
            <a:r>
              <a:rPr lang="en-US" altLang="en-US" sz="3600" dirty="0" smtClean="0">
                <a:solidFill>
                  <a:srgbClr val="800000"/>
                </a:solidFill>
              </a:rPr>
              <a:t>  </a:t>
            </a:r>
            <a:r>
              <a:rPr lang="en-US" altLang="en-US" sz="3600" dirty="0"/>
              <a:t>All words of God recorded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dirty="0">
                <a:solidFill>
                  <a:srgbClr val="003300"/>
                </a:solidFill>
              </a:rPr>
              <a:t>Words of God </a:t>
            </a:r>
            <a:r>
              <a:rPr lang="en-US" altLang="en-US" sz="3600" b="1" dirty="0">
                <a:solidFill>
                  <a:srgbClr val="0070C0"/>
                </a:solidFill>
              </a:rPr>
              <a:t>=</a:t>
            </a:r>
            <a:r>
              <a:rPr lang="en-US" altLang="en-US" sz="3600" b="1" dirty="0">
                <a:solidFill>
                  <a:srgbClr val="003300"/>
                </a:solidFill>
              </a:rPr>
              <a:t> Spirit’s work </a:t>
            </a:r>
            <a:r>
              <a:rPr lang="en-US" altLang="en-US" sz="3600" b="1" dirty="0">
                <a:solidFill>
                  <a:srgbClr val="0070C0"/>
                </a:solidFill>
              </a:rPr>
              <a:t>=</a:t>
            </a:r>
            <a:r>
              <a:rPr lang="en-US" altLang="en-US" sz="3600" b="1" dirty="0">
                <a:solidFill>
                  <a:srgbClr val="003300"/>
                </a:solidFill>
              </a:rPr>
              <a:t> Written </a:t>
            </a:r>
            <a:r>
              <a:rPr lang="en-US" altLang="en-US" sz="3600" b="1" dirty="0" smtClean="0">
                <a:solidFill>
                  <a:srgbClr val="003300"/>
                </a:solidFill>
              </a:rPr>
              <a:t>O.T.</a:t>
            </a:r>
            <a:endParaRPr lang="en-US" altLang="en-US" sz="3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1419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6764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663300"/>
                </a:solidFill>
              </a:rPr>
              <a:t>Concerning Prophesy of Salvation in Old Testament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10600" cy="4495800"/>
          </a:xfrm>
        </p:spPr>
        <p:txBody>
          <a:bodyPr>
            <a:normAutofit/>
          </a:bodyPr>
          <a:lstStyle/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800000"/>
                </a:solidFill>
              </a:rPr>
              <a:t>1 Peter 1:10 -12</a:t>
            </a:r>
            <a:r>
              <a:rPr lang="en-US" altLang="en-US" sz="3600" dirty="0"/>
              <a:t>  Explains the Spirit’s work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Prophets did not always understand words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Words were result of the Spirit within them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Message not for present time, but fullness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Ultimately made known through Gospel</a:t>
            </a:r>
          </a:p>
          <a:p>
            <a:pPr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003300"/>
                </a:solidFill>
              </a:rPr>
              <a:t>Holy Spirit was source of messages of prophesy and fulfillment</a:t>
            </a:r>
            <a:endParaRPr lang="en-US" altLang="en-US" sz="36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4963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752600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6000" b="1" dirty="0">
                <a:solidFill>
                  <a:srgbClr val="663300"/>
                </a:solidFill>
              </a:rPr>
              <a:t>Holy Spirit Inspiration &amp; New Testament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44" y="2438400"/>
            <a:ext cx="7343111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3564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663300"/>
                </a:solidFill>
              </a:rPr>
              <a:t>Promise of Comforter: </a:t>
            </a:r>
            <a:r>
              <a:rPr lang="en-US" altLang="en-US" sz="4800" b="1" i="1" dirty="0">
                <a:solidFill>
                  <a:srgbClr val="663300"/>
                </a:solidFill>
              </a:rPr>
              <a:t>John 14-16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86800" cy="46482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Jesus foretold Spirit’s work before betrayal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Would cause apostles to remember words of Jesus while on earth (</a:t>
            </a:r>
            <a:r>
              <a:rPr lang="en-US" altLang="en-US" sz="3600" b="1" i="1" dirty="0">
                <a:solidFill>
                  <a:srgbClr val="800000"/>
                </a:solidFill>
              </a:rPr>
              <a:t>14:26</a:t>
            </a:r>
            <a:r>
              <a:rPr lang="en-US" altLang="en-US" sz="3600" dirty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Would “bear witness” of Christ (</a:t>
            </a:r>
            <a:r>
              <a:rPr lang="en-US" altLang="en-US" sz="3600" b="1" i="1" dirty="0">
                <a:solidFill>
                  <a:srgbClr val="800000"/>
                </a:solidFill>
              </a:rPr>
              <a:t>15:26</a:t>
            </a:r>
            <a:r>
              <a:rPr lang="en-US" altLang="en-US" sz="3600" dirty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Would convict the world of sin… (</a:t>
            </a:r>
            <a:r>
              <a:rPr lang="en-US" altLang="en-US" sz="3600" b="1" i="1" dirty="0">
                <a:solidFill>
                  <a:srgbClr val="800000"/>
                </a:solidFill>
              </a:rPr>
              <a:t>16:8-10</a:t>
            </a:r>
            <a:r>
              <a:rPr lang="en-US" altLang="en-US" sz="3600" dirty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Would guide apostles to all truth (</a:t>
            </a:r>
            <a:r>
              <a:rPr lang="en-US" altLang="en-US" sz="3600" b="1" i="1" dirty="0">
                <a:solidFill>
                  <a:srgbClr val="800000"/>
                </a:solidFill>
              </a:rPr>
              <a:t>16:12-13</a:t>
            </a:r>
            <a:r>
              <a:rPr lang="en-US" altLang="en-US" sz="3600" dirty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u="sng" dirty="0">
                <a:solidFill>
                  <a:srgbClr val="003300"/>
                </a:solidFill>
              </a:rPr>
              <a:t>Result</a:t>
            </a:r>
            <a:r>
              <a:rPr lang="en-US" altLang="en-US" sz="3600" b="1" dirty="0">
                <a:solidFill>
                  <a:srgbClr val="003300"/>
                </a:solidFill>
              </a:rPr>
              <a:t>: </a:t>
            </a:r>
            <a:r>
              <a:rPr lang="en-US" altLang="en-US" sz="3600" b="1" i="1" dirty="0">
                <a:solidFill>
                  <a:srgbClr val="003300"/>
                </a:solidFill>
              </a:rPr>
              <a:t>Complete revelation of truth given to apostles &amp; confirmed by Holy Spirit</a:t>
            </a:r>
            <a:endParaRPr lang="en-US" altLang="en-US" sz="3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27639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effectLst/>
        </p:spPr>
        <p:txBody>
          <a:bodyPr/>
          <a:lstStyle/>
          <a:p>
            <a:r>
              <a:rPr lang="en-US" altLang="en-US" sz="5200" b="1" dirty="0">
                <a:solidFill>
                  <a:srgbClr val="663300"/>
                </a:solidFill>
              </a:rPr>
              <a:t>1 Corinthians 2:6-13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915400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God’s hidden wisdom revealed by the Spirit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Spirit was able to know the mind of God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Apostles received Spirit in order to make known the mind of God to others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Revelation not made known through words taught by man’s wisdom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dirty="0"/>
              <a:t>Made known by combining </a:t>
            </a:r>
            <a:r>
              <a:rPr lang="en-US" altLang="en-US" sz="3600" b="1" i="1" dirty="0"/>
              <a:t>spiritual things</a:t>
            </a:r>
            <a:r>
              <a:rPr lang="en-US" altLang="en-US" sz="3600" dirty="0"/>
              <a:t> with </a:t>
            </a:r>
            <a:r>
              <a:rPr lang="en-US" altLang="en-US" sz="3600" b="1" i="1" dirty="0"/>
              <a:t>spiritual words</a:t>
            </a:r>
            <a:endParaRPr lang="en-US" altLang="en-US" sz="36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3300"/>
              </a:buClr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003300"/>
                </a:solidFill>
              </a:rPr>
              <a:t>Spirit’s record is inspired:</a:t>
            </a:r>
            <a:r>
              <a:rPr lang="en-US" altLang="en-US" sz="3600" b="1" i="1" dirty="0">
                <a:solidFill>
                  <a:schemeClr val="folHlink"/>
                </a:solidFill>
              </a:rPr>
              <a:t> </a:t>
            </a:r>
            <a:r>
              <a:rPr lang="en-US" altLang="en-US" sz="3600" b="1" i="1" dirty="0" smtClean="0">
                <a:solidFill>
                  <a:srgbClr val="002060"/>
                </a:solidFill>
              </a:rPr>
              <a:t>Verbal </a:t>
            </a:r>
            <a:r>
              <a:rPr lang="en-US" altLang="en-US" sz="3600" b="1" i="1" dirty="0">
                <a:solidFill>
                  <a:srgbClr val="002060"/>
                </a:solidFill>
              </a:rPr>
              <a:t>&amp; </a:t>
            </a:r>
            <a:r>
              <a:rPr lang="en-US" altLang="en-US" sz="3600" b="1" i="1" dirty="0" smtClean="0">
                <a:solidFill>
                  <a:srgbClr val="002060"/>
                </a:solidFill>
              </a:rPr>
              <a:t>Plenary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51001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rinthian columns design template">
  <a:themeElements>
    <a:clrScheme name="Corinthian columns design templat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Corinthian columns design templat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inthian column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Corinthian columns design template</Template>
  <TotalTime>1925</TotalTime>
  <Words>563</Words>
  <Application>Microsoft Office PowerPoint</Application>
  <PresentationFormat>On-screen Show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Corinthian columns design template</vt:lpstr>
      <vt:lpstr>Hardcover</vt:lpstr>
      <vt:lpstr>The Person &amp; Work of the Holy Spirit</vt:lpstr>
      <vt:lpstr>Old Testament Work of Spirit in Revelation</vt:lpstr>
      <vt:lpstr>Example of Balaam</vt:lpstr>
      <vt:lpstr>PowerPoint Presentation</vt:lpstr>
      <vt:lpstr>Exemplified in Call of Prophets</vt:lpstr>
      <vt:lpstr>Concerning Prophesy of Salvation in Old Testament</vt:lpstr>
      <vt:lpstr>Holy Spirit Inspiration &amp; New Testament</vt:lpstr>
      <vt:lpstr>Promise of Comforter: John 14-16</vt:lpstr>
      <vt:lpstr>1 Corinthians 2:6-13</vt:lpstr>
      <vt:lpstr>Ephesians 3:3-7</vt:lpstr>
      <vt:lpstr>Inspired Revelation Is Pattern</vt:lpstr>
      <vt:lpstr>All Spoken Constitutes Pattern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</dc:title>
  <dc:creator>Joe R Price</dc:creator>
  <cp:lastModifiedBy>Harry</cp:lastModifiedBy>
  <cp:revision>110</cp:revision>
  <dcterms:created xsi:type="dcterms:W3CDTF">2007-06-26T18:03:58Z</dcterms:created>
  <dcterms:modified xsi:type="dcterms:W3CDTF">2015-05-03T12:18:56Z</dcterms:modified>
</cp:coreProperties>
</file>