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8"/>
  </p:notesMasterIdLst>
  <p:sldIdLst>
    <p:sldId id="276" r:id="rId2"/>
    <p:sldId id="256" r:id="rId3"/>
    <p:sldId id="499" r:id="rId4"/>
    <p:sldId id="544" r:id="rId5"/>
    <p:sldId id="545" r:id="rId6"/>
    <p:sldId id="50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6" d="100"/>
          <a:sy n="76" d="100"/>
        </p:scale>
        <p:origin x="-1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43A2459-09FB-4B9E-BF50-580D611F21D7}" type="slidenum">
              <a:rPr lang="en-US"/>
              <a:pPr>
                <a:defRPr/>
              </a:pPr>
              <a:t>‹#›</a:t>
            </a:fld>
            <a:endParaRPr lang="en-US"/>
          </a:p>
        </p:txBody>
      </p:sp>
    </p:spTree>
    <p:extLst>
      <p:ext uri="{BB962C8B-B14F-4D97-AF65-F5344CB8AC3E}">
        <p14:creationId xmlns:p14="http://schemas.microsoft.com/office/powerpoint/2010/main" val="15009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7AE4274-5E65-407D-88B7-F9C8F47410E9}"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6</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0B5606-91DF-4BFE-A15D-DB6C4B0667C9}" type="slidenum">
              <a:rPr lang="en-US" smtClean="0"/>
              <a:pPr>
                <a:defRPr/>
              </a:pPr>
              <a:t>‹#›</a:t>
            </a:fld>
            <a:endParaRPr lang="en-US"/>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A13EAB9-A048-4173-ACDE-37560B65FE7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686AC42-127D-4882-8BD5-7E0A2DC386F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95082C4-F044-456D-9080-10BFD49D780A}"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313E34-9B63-4F91-9852-03B27E952760}" type="slidenum">
              <a:rPr lang="en-US" smtClean="0"/>
              <a:pPr>
                <a:defRPr/>
              </a:pPr>
              <a:t>‹#›</a:t>
            </a:fld>
            <a:endParaRPr lang="en-US"/>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DD603F-F993-4C27-905E-7FEB8CFB1218}"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A7A6FA-E228-4530-8769-9FC3ACC99D9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4F4FD2-68C7-4F37-A4C7-3F02452CC14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pPr>
              <a:defRPr/>
            </a:pPr>
            <a:endParaRPr lang="en-US"/>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pPr>
              <a:defRPr/>
            </a:pPr>
            <a:endParaRPr lang="en-US"/>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pPr>
              <a:defRPr/>
            </a:pPr>
            <a:fld id="{BC1B7E3B-B12D-4062-8C2F-FF4E98A7C650}" type="slidenum">
              <a:rPr lang="en-US" smtClean="0"/>
              <a:pPr>
                <a:defRPr/>
              </a:pPr>
              <a:t>‹#›</a:t>
            </a:fld>
            <a:endParaRPr lang="en-US"/>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pPr>
              <a:defRPr/>
            </a:pPr>
            <a:fld id="{54D8ED86-FD95-4C1F-BD81-F4C77BF6092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764D76-3ABC-401F-B88E-664B54626E8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FD73DA1-DAFA-4080-BA21-E2896AA62F9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C1B7E3B-B12D-4062-8C2F-FF4E98A7C650}" type="slidenum">
              <a:rPr lang="en-US" smtClean="0"/>
              <a:pPr>
                <a:defRPr/>
              </a:pPr>
              <a:t>‹#›</a:t>
            </a:fld>
            <a:endParaRPr lang="en-US"/>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pPr>
              <a:defRPr/>
            </a:pPr>
            <a:fld id="{BC1B7E3B-B12D-4062-8C2F-FF4E98A7C65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jpeg"/><Relationship Id="rId7" Type="http://schemas.openxmlformats.org/officeDocument/2006/relationships/image" Target="../media/image1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133600"/>
            <a:ext cx="6019800" cy="2133600"/>
          </a:xfrm>
        </p:spPr>
        <p:txBody>
          <a:bodyPr/>
          <a:lstStyle/>
          <a:p>
            <a:pPr algn="ctr"/>
            <a:r>
              <a:rPr lang="en-US" sz="6000" dirty="0" smtClean="0">
                <a:solidFill>
                  <a:schemeClr val="bg1"/>
                </a:solidFill>
              </a:rPr>
              <a:t>The Christian and Social Media</a:t>
            </a:r>
            <a:endParaRPr lang="en-US" sz="6000" dirty="0">
              <a:solidFill>
                <a:schemeClr val="bg1"/>
              </a:solidFill>
            </a:endParaRPr>
          </a:p>
        </p:txBody>
      </p:sp>
      <p:pic>
        <p:nvPicPr>
          <p:cNvPr id="2" name="Picture 1" descr="facebook logo.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28600"/>
            <a:ext cx="2033563" cy="2033563"/>
          </a:xfrm>
          <a:prstGeom prst="rect">
            <a:avLst/>
          </a:prstGeom>
        </p:spPr>
      </p:pic>
      <p:pic>
        <p:nvPicPr>
          <p:cNvPr id="3" name="Picture 2" descr="Instagram.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228600"/>
            <a:ext cx="4191000" cy="1943100"/>
          </a:xfrm>
          <a:prstGeom prst="rect">
            <a:avLst/>
          </a:prstGeom>
        </p:spPr>
      </p:pic>
      <p:pic>
        <p:nvPicPr>
          <p:cNvPr id="4" name="Picture 3" descr="Kik logo.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4572000"/>
            <a:ext cx="2032000" cy="2032000"/>
          </a:xfrm>
          <a:prstGeom prst="rect">
            <a:avLst/>
          </a:prstGeom>
        </p:spPr>
      </p:pic>
      <p:pic>
        <p:nvPicPr>
          <p:cNvPr id="5" name="Picture 4" descr="Snapchat logo.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7400" y="4648200"/>
            <a:ext cx="2895600" cy="1944491"/>
          </a:xfrm>
          <a:prstGeom prst="rect">
            <a:avLst/>
          </a:prstGeom>
        </p:spPr>
      </p:pic>
      <p:pic>
        <p:nvPicPr>
          <p:cNvPr id="6" name="Picture 5" descr="twitter logo.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76600" y="4419600"/>
            <a:ext cx="2197100" cy="2197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a:lnSpc>
                <a:spcPct val="90000"/>
              </a:lnSpc>
              <a:defRPr/>
            </a:pPr>
            <a:r>
              <a:rPr lang="en-US" sz="2800" dirty="0" smtClean="0"/>
              <a:t>Matt 5:13-16</a:t>
            </a:r>
            <a:endParaRPr lang="en-US" sz="2800" dirty="0" smtClean="0"/>
          </a:p>
          <a:p>
            <a:pPr lvl="1"/>
            <a:r>
              <a:rPr lang="en-US" dirty="0"/>
              <a:t>“ You are the salt of the earth; but if the salt loses its flavor, how shall it be seasoned? It is then good for nothing but to be thrown out and trampled underfoot by men</a:t>
            </a:r>
            <a:r>
              <a:rPr lang="en-US" dirty="0" smtClean="0"/>
              <a:t>. </a:t>
            </a:r>
            <a:r>
              <a:rPr lang="en-US" dirty="0"/>
              <a:t>“ 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r>
              <a:rPr lang="en-US" dirty="0" smtClean="0"/>
              <a:t>.</a:t>
            </a:r>
            <a:endParaRPr lang="en-US" sz="1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blinds(horizontal)">
                                      <p:cBhvr>
                                        <p:cTn id="7"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smtClean="0"/>
              <a:t>Social Media…</a:t>
            </a:r>
            <a:endParaRPr lang="en-US" sz="4400" dirty="0"/>
          </a:p>
        </p:txBody>
      </p:sp>
      <p:sp>
        <p:nvSpPr>
          <p:cNvPr id="3" name="Content Placeholder 2"/>
          <p:cNvSpPr>
            <a:spLocks noGrp="1"/>
          </p:cNvSpPr>
          <p:nvPr>
            <p:ph idx="1"/>
          </p:nvPr>
        </p:nvSpPr>
        <p:spPr/>
        <p:txBody>
          <a:bodyPr/>
          <a:lstStyle/>
          <a:p>
            <a:r>
              <a:rPr lang="en-US" sz="2800" b="1" dirty="0" smtClean="0"/>
              <a:t>Offers An</a:t>
            </a:r>
            <a:r>
              <a:rPr lang="en-US" sz="2800" dirty="0"/>
              <a:t> </a:t>
            </a:r>
            <a:r>
              <a:rPr lang="en-US" sz="2800" b="1" dirty="0"/>
              <a:t>Apparent Removal of Moral Restraints</a:t>
            </a:r>
            <a:r>
              <a:rPr lang="en-US" sz="2800" dirty="0"/>
              <a:t> </a:t>
            </a:r>
            <a:endParaRPr lang="en-US" sz="2800" dirty="0" smtClean="0"/>
          </a:p>
          <a:p>
            <a:pPr lvl="1"/>
            <a:r>
              <a:rPr lang="en-US" sz="2400" dirty="0" smtClean="0"/>
              <a:t>2 Tim 2:22; </a:t>
            </a:r>
            <a:r>
              <a:rPr lang="en-US" sz="2400" dirty="0" err="1" smtClean="0"/>
              <a:t>Prov</a:t>
            </a:r>
            <a:r>
              <a:rPr lang="en-US" sz="2400" dirty="0" smtClean="0"/>
              <a:t> 29:18, 1 Tim 2:9-10, 1 John 2:15</a:t>
            </a:r>
          </a:p>
          <a:p>
            <a:r>
              <a:rPr lang="en-US" sz="2800" b="1" dirty="0" smtClean="0"/>
              <a:t>An Outlet For One To Speak Their Mind</a:t>
            </a:r>
          </a:p>
          <a:p>
            <a:pPr lvl="1"/>
            <a:r>
              <a:rPr lang="en-US" sz="2400" dirty="0" smtClean="0"/>
              <a:t>Prov. 14:29, 17:27-28, 25:9-10</a:t>
            </a:r>
          </a:p>
          <a:p>
            <a:r>
              <a:rPr lang="en-US" sz="2800" b="1" dirty="0" smtClean="0"/>
              <a:t>Is The Perfect Venue for Uncontrolled Tongues</a:t>
            </a:r>
          </a:p>
          <a:p>
            <a:pPr lvl="1"/>
            <a:r>
              <a:rPr lang="en-US" sz="2400" dirty="0" smtClean="0"/>
              <a:t>James 3:5, </a:t>
            </a:r>
            <a:r>
              <a:rPr lang="en-US" sz="2400" dirty="0" err="1" smtClean="0"/>
              <a:t>Prov</a:t>
            </a:r>
            <a:r>
              <a:rPr lang="en-US" sz="2400" dirty="0" smtClean="0"/>
              <a:t> 12:18, </a:t>
            </a:r>
            <a:r>
              <a:rPr lang="en-US" sz="2400" dirty="0" err="1" smtClean="0"/>
              <a:t>Prov</a:t>
            </a:r>
            <a:r>
              <a:rPr lang="en-US" sz="2400" dirty="0" smtClean="0"/>
              <a:t> 11:13; 26:20</a:t>
            </a:r>
          </a:p>
        </p:txBody>
      </p:sp>
    </p:spTree>
    <p:extLst>
      <p:ext uri="{BB962C8B-B14F-4D97-AF65-F5344CB8AC3E}">
        <p14:creationId xmlns:p14="http://schemas.microsoft.com/office/powerpoint/2010/main" val="1908167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smtClean="0"/>
              <a:t>Social Media…</a:t>
            </a:r>
            <a:endParaRPr lang="en-US" sz="4400" dirty="0"/>
          </a:p>
        </p:txBody>
      </p:sp>
      <p:sp>
        <p:nvSpPr>
          <p:cNvPr id="3" name="Content Placeholder 2"/>
          <p:cNvSpPr>
            <a:spLocks noGrp="1"/>
          </p:cNvSpPr>
          <p:nvPr>
            <p:ph idx="1"/>
          </p:nvPr>
        </p:nvSpPr>
        <p:spPr/>
        <p:txBody>
          <a:bodyPr/>
          <a:lstStyle/>
          <a:p>
            <a:r>
              <a:rPr lang="en-US" sz="2800" b="1" dirty="0" smtClean="0"/>
              <a:t>Lends Itself to Mindless Chatter-and Worse</a:t>
            </a:r>
          </a:p>
          <a:p>
            <a:pPr lvl="1"/>
            <a:r>
              <a:rPr lang="en-US" sz="2400" dirty="0" err="1" smtClean="0"/>
              <a:t>Prov</a:t>
            </a:r>
            <a:r>
              <a:rPr lang="en-US" sz="2400" dirty="0" smtClean="0"/>
              <a:t> 13:3, 18:21, </a:t>
            </a:r>
            <a:r>
              <a:rPr lang="en-US" sz="2400" dirty="0" err="1" smtClean="0"/>
              <a:t>Eph</a:t>
            </a:r>
            <a:r>
              <a:rPr lang="en-US" sz="2400" dirty="0" smtClean="0"/>
              <a:t> 4:29-32; 5:3-4</a:t>
            </a:r>
          </a:p>
          <a:p>
            <a:r>
              <a:rPr lang="en-US" sz="2800" b="1" dirty="0" smtClean="0"/>
              <a:t>Makes it Easy To Have Fellowship With Those Who Practice Sin</a:t>
            </a:r>
          </a:p>
          <a:p>
            <a:pPr lvl="1"/>
            <a:r>
              <a:rPr lang="en-US" sz="2400" dirty="0" err="1" smtClean="0"/>
              <a:t>Eph</a:t>
            </a:r>
            <a:r>
              <a:rPr lang="en-US" sz="2400" dirty="0" smtClean="0"/>
              <a:t> 5:11, 2 John 9-11, Romans 16:17</a:t>
            </a:r>
          </a:p>
          <a:p>
            <a:r>
              <a:rPr lang="en-US" sz="2800" b="1" dirty="0" smtClean="0"/>
              <a:t>Can Consume Your Time</a:t>
            </a:r>
          </a:p>
          <a:p>
            <a:pPr lvl="1"/>
            <a:r>
              <a:rPr lang="en-US" sz="2400" dirty="0" smtClean="0"/>
              <a:t>Eph. 5:16</a:t>
            </a:r>
          </a:p>
        </p:txBody>
      </p:sp>
    </p:spTree>
    <p:extLst>
      <p:ext uri="{BB962C8B-B14F-4D97-AF65-F5344CB8AC3E}">
        <p14:creationId xmlns:p14="http://schemas.microsoft.com/office/powerpoint/2010/main" val="1148519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a:lnSpc>
                <a:spcPct val="90000"/>
              </a:lnSpc>
              <a:defRPr/>
            </a:pPr>
            <a:r>
              <a:rPr lang="en-US" sz="2800" dirty="0"/>
              <a:t>Americans spend a third their online time (36 percent) communicating and networking across social networks, blogs, personal email and instant </a:t>
            </a:r>
            <a:r>
              <a:rPr lang="en-US" sz="2800" dirty="0" smtClean="0"/>
              <a:t>messaging.</a:t>
            </a:r>
          </a:p>
          <a:p>
            <a:pPr>
              <a:lnSpc>
                <a:spcPct val="90000"/>
              </a:lnSpc>
              <a:defRPr/>
            </a:pPr>
            <a:r>
              <a:rPr lang="en-US" sz="2800" dirty="0"/>
              <a:t>Worldwide, there are over 1.39 billion monthly active Facebook users </a:t>
            </a:r>
            <a:r>
              <a:rPr lang="en-US" sz="2800" dirty="0"/>
              <a:t> </a:t>
            </a:r>
            <a:endParaRPr lang="en-US" sz="2800" dirty="0" smtClean="0"/>
          </a:p>
          <a:p>
            <a:pPr lvl="0">
              <a:lnSpc>
                <a:spcPct val="90000"/>
              </a:lnSpc>
              <a:defRPr/>
            </a:pPr>
            <a:r>
              <a:rPr lang="en-US" sz="2800" dirty="0"/>
              <a:t>There are 83 million fake profiles.</a:t>
            </a:r>
          </a:p>
          <a:p>
            <a:pPr lvl="0">
              <a:lnSpc>
                <a:spcPct val="90000"/>
              </a:lnSpc>
              <a:defRPr/>
            </a:pPr>
            <a:r>
              <a:rPr lang="en-US" sz="2800" dirty="0"/>
              <a:t>Photo uploads total 300 million per day.</a:t>
            </a:r>
          </a:p>
          <a:p>
            <a:pPr lvl="0">
              <a:lnSpc>
                <a:spcPct val="90000"/>
              </a:lnSpc>
              <a:defRPr/>
            </a:pPr>
            <a:r>
              <a:rPr lang="en-US" sz="2800" dirty="0"/>
              <a:t>50% of 18-24 year-olds go on Facebook when they wake up. </a:t>
            </a:r>
            <a:endParaRPr lang="en-US" sz="2800" dirty="0" smtClean="0"/>
          </a:p>
          <a:p>
            <a:pPr lvl="0">
              <a:lnSpc>
                <a:spcPct val="90000"/>
              </a:lnSpc>
              <a:defRPr/>
            </a:pPr>
            <a:r>
              <a:rPr lang="en-US" sz="2800" dirty="0" smtClean="0"/>
              <a:t>71% of </a:t>
            </a:r>
            <a:r>
              <a:rPr lang="en-US" sz="2800" dirty="0" err="1" smtClean="0"/>
              <a:t>Snapchat</a:t>
            </a:r>
            <a:r>
              <a:rPr lang="en-US" sz="2800" dirty="0" smtClean="0"/>
              <a:t> users are under 25 years old</a:t>
            </a:r>
            <a:endParaRPr lang="en-US" sz="2800" dirty="0"/>
          </a:p>
          <a:p>
            <a:pPr marL="0" indent="0">
              <a:lnSpc>
                <a:spcPct val="90000"/>
              </a:lnSpc>
              <a:buNone/>
              <a:defRPr/>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22865</TotalTime>
  <Words>236</Words>
  <Application>Microsoft Macintosh PowerPoint</Application>
  <PresentationFormat>On-screen Show (4:3)</PresentationFormat>
  <Paragraphs>26</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Venture</vt:lpstr>
      <vt:lpstr>PowerPoint Presentation</vt:lpstr>
      <vt:lpstr>The Christian and Social Media</vt:lpstr>
      <vt:lpstr>PowerPoint Presentation</vt:lpstr>
      <vt:lpstr>Social Media…</vt:lpstr>
      <vt:lpstr>Social Media…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727</cp:revision>
  <dcterms:created xsi:type="dcterms:W3CDTF">2009-07-07T21:37:33Z</dcterms:created>
  <dcterms:modified xsi:type="dcterms:W3CDTF">2015-05-17T05:09:36Z</dcterms:modified>
</cp:coreProperties>
</file>