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6" r:id="rId2"/>
    <p:sldId id="271" r:id="rId3"/>
    <p:sldId id="272" r:id="rId4"/>
    <p:sldId id="259" r:id="rId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1" autoAdjust="0"/>
    <p:restoredTop sz="90864" autoAdjust="0"/>
  </p:normalViewPr>
  <p:slideViewPr>
    <p:cSldViewPr>
      <p:cViewPr>
        <p:scale>
          <a:sx n="75" d="100"/>
          <a:sy n="75" d="100"/>
        </p:scale>
        <p:origin x="-25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148" y="-7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“Go and sin no more” (John 8:1-11)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February 4, 2007 AM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West Side church of Christ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9825"/>
            <a:ext cx="3005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F02E9E-21EF-4F7D-9495-6FA54CBCD0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78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0650" y="0"/>
            <a:ext cx="30051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93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4113" y="679450"/>
            <a:ext cx="4627562" cy="3470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5150"/>
            <a:ext cx="5084762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1888"/>
            <a:ext cx="3005138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0650" y="8751888"/>
            <a:ext cx="3005138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72347D-2B2D-47AF-8BCF-7C4A07D3B3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336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12819-3848-4FEC-A9C8-B238C127321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7B5B1-39DF-4E9E-9ECB-535307BEF2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6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E85B090C-4CE8-44FD-ABA8-137939C1D23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F4458-EAD5-4D0E-89E8-60057DF36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01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4B59E-8255-47FF-B905-C98CDFC186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88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EFB0C-7FF6-430A-BA15-6ADA78A99F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19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011F7-00D5-4ED9-8199-5A4E3380C0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33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8288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B1E0A-1651-4DAC-861B-E461C3229A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44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847BC-FA34-4B0E-8D71-EB8AA0488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03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DB109-8ED9-4063-9106-92239AA723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76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A611-7FA6-4962-8D34-E722515B9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75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9E86E-3955-4F4A-92EC-E240F953AE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60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52DD0-8472-475D-BABC-42F2C4AF6B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62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741BABCC-723C-4972-9128-A3F66ACB979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381000" y="1524000"/>
            <a:ext cx="7391400" cy="152400"/>
            <a:chOff x="144" y="1248"/>
            <a:chExt cx="4656" cy="201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25575"/>
            <a:ext cx="8229600" cy="1143000"/>
          </a:xfrm>
        </p:spPr>
        <p:txBody>
          <a:bodyPr/>
          <a:lstStyle/>
          <a:p>
            <a:r>
              <a:rPr lang="en-US" altLang="en-US" sz="6400" dirty="0"/>
              <a:t>“Go and Sin No More”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860800" cy="1822450"/>
          </a:xfrm>
        </p:spPr>
        <p:txBody>
          <a:bodyPr/>
          <a:lstStyle/>
          <a:p>
            <a:r>
              <a:rPr lang="en-US" altLang="en-US" sz="5400" b="1" i="1" dirty="0">
                <a:solidFill>
                  <a:srgbClr val="C00000"/>
                </a:solidFill>
              </a:rPr>
              <a:t>John 8:1-11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John 8:1-11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752600"/>
            <a:ext cx="8229600" cy="500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800" b="1" baseline="30000" dirty="0" smtClean="0"/>
              <a:t>1 </a:t>
            </a:r>
            <a:r>
              <a:rPr lang="en-US" sz="2800" dirty="0" smtClean="0"/>
              <a:t>But </a:t>
            </a:r>
            <a:r>
              <a:rPr lang="en-US" sz="2800" dirty="0"/>
              <a:t>Jesus went to the Mount of </a:t>
            </a:r>
            <a:r>
              <a:rPr lang="en-US" sz="2800" dirty="0" smtClean="0"/>
              <a:t>Olives. </a:t>
            </a:r>
            <a:r>
              <a:rPr lang="en-US" sz="2800" b="1" baseline="30000" dirty="0" smtClean="0"/>
              <a:t>2</a:t>
            </a:r>
            <a:r>
              <a:rPr lang="en-US" sz="2800" b="1" baseline="30000" dirty="0"/>
              <a:t> </a:t>
            </a:r>
            <a:r>
              <a:rPr lang="en-US" sz="2800" dirty="0"/>
              <a:t>Now </a:t>
            </a:r>
            <a:r>
              <a:rPr lang="en-US" sz="2800" dirty="0" smtClean="0"/>
              <a:t>early in </a:t>
            </a:r>
            <a:r>
              <a:rPr lang="en-US" sz="2800" dirty="0"/>
              <a:t>the morning He came again into the temple, and all the people came to Him; and He sat down and </a:t>
            </a:r>
            <a:r>
              <a:rPr lang="en-US" sz="2800" dirty="0" smtClean="0"/>
              <a:t>taught them. </a:t>
            </a:r>
            <a:r>
              <a:rPr lang="en-US" sz="2800" b="1" baseline="30000" dirty="0" smtClean="0"/>
              <a:t>3</a:t>
            </a:r>
            <a:r>
              <a:rPr lang="en-US" sz="2800" b="1" baseline="30000" dirty="0"/>
              <a:t> </a:t>
            </a:r>
            <a:r>
              <a:rPr lang="en-US" sz="2800" dirty="0"/>
              <a:t>Then the scribes and Pharisees brought to Him a woman caught in adultery. And when they had set her in the midst, </a:t>
            </a:r>
            <a:r>
              <a:rPr lang="en-US" sz="2800" b="1" baseline="30000" dirty="0"/>
              <a:t>4 </a:t>
            </a:r>
            <a:r>
              <a:rPr lang="en-US" sz="2800" dirty="0"/>
              <a:t>they said to Him, “Teacher, this woman was </a:t>
            </a:r>
            <a:r>
              <a:rPr lang="en-US" sz="2800" dirty="0" smtClean="0"/>
              <a:t>caught in </a:t>
            </a:r>
            <a:r>
              <a:rPr lang="en-US" sz="2800" dirty="0"/>
              <a:t>adultery, in the very act. </a:t>
            </a:r>
            <a:r>
              <a:rPr lang="en-US" sz="2800" b="1" baseline="30000" dirty="0"/>
              <a:t>5 </a:t>
            </a:r>
            <a:r>
              <a:rPr lang="en-US" sz="2800" dirty="0"/>
              <a:t>Now Moses, in the law, </a:t>
            </a:r>
            <a:r>
              <a:rPr lang="en-US" sz="2800" dirty="0" smtClean="0"/>
              <a:t>commanded us </a:t>
            </a:r>
            <a:r>
              <a:rPr lang="en-US" sz="2800" dirty="0"/>
              <a:t>that such should be </a:t>
            </a:r>
            <a:r>
              <a:rPr lang="en-US" sz="2800" dirty="0" smtClean="0"/>
              <a:t>stoned. But </a:t>
            </a:r>
            <a:r>
              <a:rPr lang="en-US" sz="2800" dirty="0"/>
              <a:t>what do You say</a:t>
            </a:r>
            <a:r>
              <a:rPr lang="en-US" sz="2800" dirty="0" smtClean="0"/>
              <a:t>?”</a:t>
            </a:r>
            <a:r>
              <a:rPr lang="en-US" sz="2800" dirty="0"/>
              <a:t> </a:t>
            </a:r>
            <a:r>
              <a:rPr lang="en-US" sz="2800" b="1" baseline="30000" dirty="0"/>
              <a:t>6 </a:t>
            </a:r>
            <a:r>
              <a:rPr lang="en-US" sz="2800" dirty="0"/>
              <a:t>This they said, testing Him, that they might have </a:t>
            </a:r>
            <a:r>
              <a:rPr lang="en-US" sz="2800" i="1" dirty="0"/>
              <a:t>something</a:t>
            </a:r>
            <a:r>
              <a:rPr lang="en-US" sz="2800" dirty="0"/>
              <a:t> of which to accuse Him. But Jesus stooped down and wrote on the </a:t>
            </a:r>
            <a:r>
              <a:rPr lang="en-US" sz="2800" dirty="0" smtClean="0"/>
              <a:t>ground with His finger, as </a:t>
            </a:r>
            <a:r>
              <a:rPr lang="en-US" sz="2800" dirty="0"/>
              <a:t>though He did not </a:t>
            </a:r>
            <a:r>
              <a:rPr lang="en-US" sz="2800" dirty="0" smtClean="0"/>
              <a:t>hear.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105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John 8:1-11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752600"/>
            <a:ext cx="8305800" cy="500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800" b="1" baseline="30000" dirty="0" smtClean="0"/>
              <a:t>7</a:t>
            </a:r>
            <a:r>
              <a:rPr lang="en-US" sz="2800" b="1" baseline="30000" dirty="0"/>
              <a:t> </a:t>
            </a:r>
            <a:r>
              <a:rPr lang="en-US" sz="2800" dirty="0"/>
              <a:t>So</a:t>
            </a:r>
            <a:r>
              <a:rPr lang="en-US" sz="2000" dirty="0"/>
              <a:t> </a:t>
            </a:r>
            <a:r>
              <a:rPr lang="en-US" sz="2800" dirty="0"/>
              <a:t>when</a:t>
            </a:r>
            <a:r>
              <a:rPr lang="en-US" sz="2000" dirty="0"/>
              <a:t> </a:t>
            </a:r>
            <a:r>
              <a:rPr lang="en-US" sz="2800" dirty="0"/>
              <a:t>they</a:t>
            </a:r>
            <a:r>
              <a:rPr lang="en-US" sz="2000" dirty="0"/>
              <a:t> </a:t>
            </a:r>
            <a:r>
              <a:rPr lang="en-US" sz="2800" dirty="0"/>
              <a:t>continued</a:t>
            </a:r>
            <a:r>
              <a:rPr lang="en-US" sz="2000" dirty="0"/>
              <a:t> </a:t>
            </a:r>
            <a:r>
              <a:rPr lang="en-US" sz="2800" dirty="0"/>
              <a:t>asking</a:t>
            </a:r>
            <a:r>
              <a:rPr lang="en-US" sz="2000" dirty="0"/>
              <a:t> </a:t>
            </a:r>
            <a:r>
              <a:rPr lang="en-US" sz="2800" dirty="0"/>
              <a:t>Him,</a:t>
            </a:r>
            <a:r>
              <a:rPr lang="en-US" sz="2000" dirty="0"/>
              <a:t> </a:t>
            </a:r>
            <a:r>
              <a:rPr lang="en-US" sz="2800" dirty="0"/>
              <a:t>He</a:t>
            </a:r>
            <a:r>
              <a:rPr lang="en-US" sz="2000" dirty="0"/>
              <a:t> </a:t>
            </a:r>
            <a:r>
              <a:rPr lang="en-US" sz="2800" dirty="0"/>
              <a:t>raised</a:t>
            </a:r>
            <a:r>
              <a:rPr lang="en-US" sz="2000" dirty="0"/>
              <a:t> </a:t>
            </a:r>
            <a:r>
              <a:rPr lang="en-US" sz="2800" dirty="0"/>
              <a:t>Himself </a:t>
            </a:r>
            <a:r>
              <a:rPr lang="en-US" sz="2800" dirty="0" smtClean="0"/>
              <a:t>up and </a:t>
            </a:r>
            <a:r>
              <a:rPr lang="en-US" sz="2800" dirty="0"/>
              <a:t>said to them</a:t>
            </a:r>
            <a:r>
              <a:rPr lang="en-US" sz="2800" dirty="0" smtClean="0"/>
              <a:t>, “</a:t>
            </a:r>
            <a:r>
              <a:rPr lang="en-US" sz="2800" dirty="0"/>
              <a:t>He who is without sin among you, let</a:t>
            </a:r>
            <a:r>
              <a:rPr lang="en-US" sz="2000" dirty="0"/>
              <a:t> </a:t>
            </a:r>
            <a:r>
              <a:rPr lang="en-US" sz="2800" dirty="0"/>
              <a:t>him</a:t>
            </a:r>
            <a:r>
              <a:rPr lang="en-US" sz="2000" dirty="0"/>
              <a:t> </a:t>
            </a:r>
            <a:r>
              <a:rPr lang="en-US" sz="2800" dirty="0"/>
              <a:t>throw</a:t>
            </a:r>
            <a:r>
              <a:rPr lang="en-US" sz="2000" dirty="0"/>
              <a:t> </a:t>
            </a:r>
            <a:r>
              <a:rPr lang="en-US" sz="2800" dirty="0"/>
              <a:t>a</a:t>
            </a:r>
            <a:r>
              <a:rPr lang="en-US" sz="2000" dirty="0"/>
              <a:t> </a:t>
            </a:r>
            <a:r>
              <a:rPr lang="en-US" sz="2800" dirty="0"/>
              <a:t>stone</a:t>
            </a:r>
            <a:r>
              <a:rPr lang="en-US" sz="2000" dirty="0"/>
              <a:t> </a:t>
            </a:r>
            <a:r>
              <a:rPr lang="en-US" sz="2800" dirty="0"/>
              <a:t>at</a:t>
            </a:r>
            <a:r>
              <a:rPr lang="en-US" sz="2000" dirty="0"/>
              <a:t> </a:t>
            </a:r>
            <a:r>
              <a:rPr lang="en-US" sz="2800" dirty="0"/>
              <a:t>her</a:t>
            </a:r>
            <a:r>
              <a:rPr lang="en-US" sz="2000" dirty="0"/>
              <a:t> </a:t>
            </a:r>
            <a:r>
              <a:rPr lang="en-US" sz="2800" dirty="0"/>
              <a:t>first.”</a:t>
            </a:r>
            <a:r>
              <a:rPr lang="en-US" sz="2000" dirty="0"/>
              <a:t> </a:t>
            </a:r>
            <a:r>
              <a:rPr lang="en-US" sz="2800" b="1" baseline="30000" dirty="0"/>
              <a:t>8 </a:t>
            </a:r>
            <a:r>
              <a:rPr lang="en-US" sz="2800" dirty="0"/>
              <a:t>And again</a:t>
            </a:r>
            <a:r>
              <a:rPr lang="en-US" sz="2000" dirty="0"/>
              <a:t> </a:t>
            </a:r>
            <a:r>
              <a:rPr lang="en-US" sz="2800" dirty="0" smtClean="0"/>
              <a:t>He</a:t>
            </a:r>
            <a:r>
              <a:rPr lang="en-US" sz="2000" dirty="0" smtClean="0"/>
              <a:t> </a:t>
            </a:r>
            <a:r>
              <a:rPr lang="en-US" sz="2800" dirty="0" smtClean="0"/>
              <a:t>stooped down</a:t>
            </a:r>
            <a:r>
              <a:rPr lang="en-US" sz="2000" dirty="0" smtClean="0"/>
              <a:t> </a:t>
            </a:r>
            <a:r>
              <a:rPr lang="en-US" sz="2800" dirty="0"/>
              <a:t>and</a:t>
            </a:r>
            <a:r>
              <a:rPr lang="en-US" sz="2000" dirty="0"/>
              <a:t> </a:t>
            </a:r>
            <a:r>
              <a:rPr lang="en-US" sz="2800" dirty="0"/>
              <a:t>wrote</a:t>
            </a:r>
            <a:r>
              <a:rPr lang="en-US" sz="2000" dirty="0"/>
              <a:t> </a:t>
            </a:r>
            <a:r>
              <a:rPr lang="en-US" sz="2800" dirty="0"/>
              <a:t>on</a:t>
            </a:r>
            <a:r>
              <a:rPr lang="en-US" sz="2000" dirty="0"/>
              <a:t> </a:t>
            </a:r>
            <a:r>
              <a:rPr lang="en-US" sz="2800" dirty="0"/>
              <a:t>the</a:t>
            </a:r>
            <a:r>
              <a:rPr lang="en-US" sz="2000" dirty="0"/>
              <a:t> </a:t>
            </a:r>
            <a:r>
              <a:rPr lang="en-US" sz="2800" dirty="0"/>
              <a:t>ground.</a:t>
            </a:r>
            <a:r>
              <a:rPr lang="en-US" sz="2000" dirty="0"/>
              <a:t> </a:t>
            </a:r>
            <a:r>
              <a:rPr lang="en-US" sz="2800" b="1" baseline="30000" dirty="0"/>
              <a:t>9</a:t>
            </a:r>
            <a:r>
              <a:rPr lang="en-US" sz="2000" b="1" baseline="30000" dirty="0"/>
              <a:t> </a:t>
            </a:r>
            <a:r>
              <a:rPr lang="en-US" sz="2800" dirty="0"/>
              <a:t>Then</a:t>
            </a:r>
            <a:r>
              <a:rPr lang="en-US" sz="2000" dirty="0"/>
              <a:t> </a:t>
            </a:r>
            <a:r>
              <a:rPr lang="en-US" sz="2800" dirty="0"/>
              <a:t>those</a:t>
            </a:r>
            <a:r>
              <a:rPr lang="en-US" sz="2000" dirty="0"/>
              <a:t> </a:t>
            </a:r>
            <a:r>
              <a:rPr lang="en-US" sz="2800" dirty="0" smtClean="0"/>
              <a:t>who</a:t>
            </a:r>
            <a:r>
              <a:rPr lang="en-US" sz="2000" dirty="0" smtClean="0"/>
              <a:t> </a:t>
            </a:r>
            <a:r>
              <a:rPr lang="en-US" sz="2800" dirty="0" smtClean="0"/>
              <a:t>heard</a:t>
            </a:r>
            <a:r>
              <a:rPr lang="en-US" sz="2000" dirty="0" smtClean="0"/>
              <a:t> </a:t>
            </a:r>
            <a:r>
              <a:rPr lang="en-US" sz="2800" dirty="0" smtClean="0"/>
              <a:t>it, being </a:t>
            </a:r>
            <a:r>
              <a:rPr lang="en-US" sz="2800" dirty="0"/>
              <a:t>convicted by </a:t>
            </a:r>
            <a:r>
              <a:rPr lang="en-US" sz="2800" i="1" dirty="0"/>
              <a:t>their</a:t>
            </a:r>
            <a:r>
              <a:rPr lang="en-US" sz="2800" dirty="0"/>
              <a:t> </a:t>
            </a:r>
            <a:r>
              <a:rPr lang="en-US" sz="2800" dirty="0" smtClean="0"/>
              <a:t>conscience, went </a:t>
            </a:r>
            <a:r>
              <a:rPr lang="en-US" sz="2800" dirty="0"/>
              <a:t>out one by one,</a:t>
            </a:r>
            <a:r>
              <a:rPr lang="en-US" sz="2000" dirty="0"/>
              <a:t> </a:t>
            </a:r>
            <a:r>
              <a:rPr lang="en-US" sz="2800" dirty="0"/>
              <a:t>beginning</a:t>
            </a:r>
            <a:r>
              <a:rPr lang="en-US" sz="2000" dirty="0"/>
              <a:t> </a:t>
            </a:r>
            <a:r>
              <a:rPr lang="en-US" sz="2800" dirty="0"/>
              <a:t>with</a:t>
            </a:r>
            <a:r>
              <a:rPr lang="en-US" sz="2000" dirty="0"/>
              <a:t> </a:t>
            </a:r>
            <a:r>
              <a:rPr lang="en-US" sz="2800" dirty="0"/>
              <a:t>the</a:t>
            </a:r>
            <a:r>
              <a:rPr lang="en-US" sz="2000" dirty="0"/>
              <a:t> </a:t>
            </a:r>
            <a:r>
              <a:rPr lang="en-US" sz="2800" dirty="0"/>
              <a:t>oldest</a:t>
            </a:r>
            <a:r>
              <a:rPr lang="en-US" sz="2000" dirty="0"/>
              <a:t> </a:t>
            </a:r>
            <a:r>
              <a:rPr lang="en-US" sz="2800" i="1" dirty="0"/>
              <a:t>even</a:t>
            </a:r>
            <a:r>
              <a:rPr lang="en-US" sz="2000" dirty="0"/>
              <a:t> </a:t>
            </a:r>
            <a:r>
              <a:rPr lang="en-US" sz="2800" dirty="0"/>
              <a:t>to</a:t>
            </a:r>
            <a:r>
              <a:rPr lang="en-US" sz="2000" dirty="0"/>
              <a:t> </a:t>
            </a:r>
            <a:r>
              <a:rPr lang="en-US" sz="2800" dirty="0"/>
              <a:t>the</a:t>
            </a:r>
            <a:r>
              <a:rPr lang="en-US" sz="2000" dirty="0"/>
              <a:t> </a:t>
            </a:r>
            <a:r>
              <a:rPr lang="en-US" sz="2800" dirty="0"/>
              <a:t>last.</a:t>
            </a:r>
            <a:r>
              <a:rPr lang="en-US" sz="2000" dirty="0"/>
              <a:t> </a:t>
            </a:r>
            <a:r>
              <a:rPr lang="en-US" sz="2800" dirty="0"/>
              <a:t>And</a:t>
            </a:r>
            <a:r>
              <a:rPr lang="en-US" sz="2000" dirty="0"/>
              <a:t> </a:t>
            </a:r>
            <a:r>
              <a:rPr lang="en-US" sz="2800" dirty="0"/>
              <a:t>Jesus was left alone, and the woman standing in </a:t>
            </a:r>
            <a:r>
              <a:rPr lang="en-US" sz="2800" dirty="0" smtClean="0"/>
              <a:t>the midst. </a:t>
            </a:r>
            <a:r>
              <a:rPr lang="en-US" sz="2800" b="1" baseline="30000" dirty="0" smtClean="0"/>
              <a:t>10</a:t>
            </a:r>
            <a:r>
              <a:rPr lang="en-US" sz="2800" b="1" baseline="30000" dirty="0"/>
              <a:t> </a:t>
            </a:r>
            <a:r>
              <a:rPr lang="en-US" sz="2800" dirty="0"/>
              <a:t>When</a:t>
            </a:r>
            <a:r>
              <a:rPr lang="en-US" sz="2000" dirty="0"/>
              <a:t> </a:t>
            </a:r>
            <a:r>
              <a:rPr lang="en-US" sz="2800" dirty="0"/>
              <a:t>Jesus</a:t>
            </a:r>
            <a:r>
              <a:rPr lang="en-US" sz="2000" dirty="0"/>
              <a:t> </a:t>
            </a:r>
            <a:r>
              <a:rPr lang="en-US" sz="2800" dirty="0"/>
              <a:t>had</a:t>
            </a:r>
            <a:r>
              <a:rPr lang="en-US" sz="2000" dirty="0"/>
              <a:t> </a:t>
            </a:r>
            <a:r>
              <a:rPr lang="en-US" sz="2800" dirty="0"/>
              <a:t>raised</a:t>
            </a:r>
            <a:r>
              <a:rPr lang="en-US" sz="2000" dirty="0"/>
              <a:t> </a:t>
            </a:r>
            <a:r>
              <a:rPr lang="en-US" sz="2800" dirty="0"/>
              <a:t>Himself</a:t>
            </a:r>
            <a:r>
              <a:rPr lang="en-US" sz="2000" dirty="0"/>
              <a:t> </a:t>
            </a:r>
            <a:r>
              <a:rPr lang="en-US" sz="2800" dirty="0"/>
              <a:t>up</a:t>
            </a:r>
            <a:r>
              <a:rPr lang="en-US" sz="2000" dirty="0"/>
              <a:t> </a:t>
            </a:r>
            <a:r>
              <a:rPr lang="en-US" sz="2800" dirty="0"/>
              <a:t>and</a:t>
            </a:r>
            <a:r>
              <a:rPr lang="en-US" sz="2000" dirty="0"/>
              <a:t> </a:t>
            </a:r>
            <a:r>
              <a:rPr lang="en-US" sz="2800" dirty="0"/>
              <a:t>saw</a:t>
            </a:r>
            <a:r>
              <a:rPr lang="en-US" sz="2000" dirty="0"/>
              <a:t> </a:t>
            </a:r>
            <a:r>
              <a:rPr lang="en-US" sz="2800" dirty="0"/>
              <a:t>no</a:t>
            </a:r>
            <a:r>
              <a:rPr lang="en-US" sz="2000" dirty="0"/>
              <a:t> </a:t>
            </a:r>
            <a:r>
              <a:rPr lang="en-US" sz="2800" dirty="0"/>
              <a:t>one</a:t>
            </a:r>
            <a:r>
              <a:rPr lang="en-US" sz="2000" dirty="0"/>
              <a:t> </a:t>
            </a:r>
            <a:r>
              <a:rPr lang="en-US" sz="2800" dirty="0"/>
              <a:t>but the woman, He said to </a:t>
            </a:r>
            <a:r>
              <a:rPr lang="en-US" sz="2800" dirty="0" smtClean="0"/>
              <a:t>her, “Woman</a:t>
            </a:r>
            <a:r>
              <a:rPr lang="en-US" sz="2800" dirty="0"/>
              <a:t>, where are those accusers of yours</a:t>
            </a:r>
            <a:r>
              <a:rPr lang="en-US" sz="2800" dirty="0" smtClean="0"/>
              <a:t>?</a:t>
            </a:r>
            <a:r>
              <a:rPr lang="en-US" sz="2800" dirty="0"/>
              <a:t> Has no one condemned you</a:t>
            </a:r>
            <a:r>
              <a:rPr lang="en-US" sz="2800" dirty="0" smtClean="0"/>
              <a:t>?” </a:t>
            </a:r>
            <a:r>
              <a:rPr lang="en-US" sz="2800" b="1" baseline="30000" dirty="0" smtClean="0"/>
              <a:t>11</a:t>
            </a:r>
            <a:r>
              <a:rPr lang="en-US" sz="2800" b="1" baseline="30000" dirty="0"/>
              <a:t> </a:t>
            </a:r>
            <a:r>
              <a:rPr lang="en-US" sz="2800" dirty="0"/>
              <a:t>She said, “No one, Lord</a:t>
            </a:r>
            <a:r>
              <a:rPr lang="en-US" sz="2800" dirty="0" smtClean="0"/>
              <a:t>.” And </a:t>
            </a:r>
            <a:r>
              <a:rPr lang="en-US" sz="2800" dirty="0"/>
              <a:t>Jesus said to her, “Neither do I condemn you; go </a:t>
            </a:r>
            <a:r>
              <a:rPr lang="en-US" sz="2800" dirty="0" smtClean="0"/>
              <a:t>and sin </a:t>
            </a:r>
            <a:r>
              <a:rPr lang="en-US" sz="2800" dirty="0"/>
              <a:t>no more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17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dirty="0"/>
              <a:t>“Go and Sin No More</a:t>
            </a:r>
            <a:r>
              <a:rPr lang="en-US" altLang="en-US" sz="4800" dirty="0" smtClean="0"/>
              <a:t>” (</a:t>
            </a:r>
            <a:r>
              <a:rPr lang="en-US" altLang="en-US" sz="4800" dirty="0" smtClean="0">
                <a:solidFill>
                  <a:srgbClr val="C00000"/>
                </a:solidFill>
              </a:rPr>
              <a:t>8:11</a:t>
            </a:r>
            <a:r>
              <a:rPr lang="en-US" altLang="en-US" sz="4800" dirty="0" smtClean="0"/>
              <a:t>)</a:t>
            </a:r>
            <a:endParaRPr lang="en-US" altLang="en-US" sz="48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382000" cy="5181600"/>
          </a:xfrm>
        </p:spPr>
        <p:txBody>
          <a:bodyPr/>
          <a:lstStyle/>
          <a:p>
            <a:pPr>
              <a:lnSpc>
                <a:spcPct val="94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altLang="en-US" sz="3200" b="1" dirty="0"/>
              <a:t>Jesus commands </a:t>
            </a:r>
            <a:r>
              <a:rPr lang="en-US" altLang="en-US" sz="3200" b="1" dirty="0" smtClean="0"/>
              <a:t>we </a:t>
            </a:r>
            <a:r>
              <a:rPr lang="en-US" altLang="en-US" sz="3200" b="1" dirty="0"/>
              <a:t>choose NOT to </a:t>
            </a:r>
            <a:r>
              <a:rPr lang="en-US" altLang="en-US" sz="3200" b="1" dirty="0" smtClean="0"/>
              <a:t>sin</a:t>
            </a:r>
            <a:endParaRPr lang="en-US" altLang="en-US" sz="3200" b="1" dirty="0"/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James 1:13-15</a:t>
            </a:r>
            <a:r>
              <a:rPr lang="en-US" altLang="en-US" sz="2800" dirty="0" smtClean="0"/>
              <a:t>  Sin is a choice</a:t>
            </a:r>
            <a:endParaRPr lang="en-US" altLang="en-US" sz="2800" dirty="0"/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Colossians 3:5-9</a:t>
            </a:r>
            <a:r>
              <a:rPr lang="en-US" altLang="en-US" sz="2800" dirty="0" smtClean="0"/>
              <a:t>  Sin must be put to death</a:t>
            </a:r>
            <a:endParaRPr lang="en-US" altLang="en-US" sz="2800" dirty="0"/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Ephesians 4:17-24</a:t>
            </a:r>
            <a:r>
              <a:rPr lang="en-US" altLang="en-US" sz="2800" dirty="0" smtClean="0"/>
              <a:t> No longer in sin if new in Christ</a:t>
            </a:r>
          </a:p>
          <a:p>
            <a:pPr>
              <a:lnSpc>
                <a:spcPct val="94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altLang="en-US" sz="3200" b="1" dirty="0" smtClean="0"/>
              <a:t>Choosing not to sin requires repentance</a:t>
            </a:r>
            <a:endParaRPr lang="en-US" altLang="en-US" sz="3200" b="1" dirty="0" smtClean="0"/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Acts 17:30-31</a:t>
            </a:r>
            <a:r>
              <a:rPr lang="en-US" altLang="en-US" sz="2800" dirty="0" smtClean="0"/>
              <a:t>  Repentance demanded of all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2 Corinthians 7:9-11</a:t>
            </a:r>
            <a:r>
              <a:rPr lang="en-US" altLang="en-US" sz="2800" dirty="0" smtClean="0"/>
              <a:t>  True repentance involves…</a:t>
            </a:r>
            <a:endParaRPr lang="en-US" altLang="en-US" sz="3200" dirty="0" smtClean="0"/>
          </a:p>
          <a:p>
            <a:pPr>
              <a:lnSpc>
                <a:spcPct val="94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altLang="en-US" sz="3200" b="1" dirty="0" smtClean="0"/>
              <a:t>Life freed from sin must live to serve God</a:t>
            </a:r>
            <a:endParaRPr lang="en-US" altLang="en-US" sz="3200" b="1" dirty="0" smtClean="0"/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Matthew 6:24</a:t>
            </a:r>
            <a:r>
              <a:rPr lang="en-US" altLang="en-US" sz="2800" dirty="0" smtClean="0"/>
              <a:t>  Ultimately serve God or devil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Matthew 12:43-45</a:t>
            </a:r>
            <a:r>
              <a:rPr lang="en-US" altLang="en-US" sz="2800" dirty="0" smtClean="0"/>
              <a:t>  True defense from return of evil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4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altLang="en-US" sz="2800" b="1" i="1" dirty="0" smtClean="0">
                <a:solidFill>
                  <a:srgbClr val="C00000"/>
                </a:solidFill>
              </a:rPr>
              <a:t>Rom</a:t>
            </a:r>
            <a:r>
              <a:rPr lang="en-US" altLang="en-US" sz="2800" b="1" i="1" dirty="0" smtClean="0">
                <a:solidFill>
                  <a:srgbClr val="C00000"/>
                </a:solidFill>
              </a:rPr>
              <a:t>ans </a:t>
            </a:r>
            <a:r>
              <a:rPr lang="en-US" altLang="en-US" sz="2800" b="1" i="1" dirty="0" smtClean="0">
                <a:solidFill>
                  <a:srgbClr val="C00000"/>
                </a:solidFill>
              </a:rPr>
              <a:t>6</a:t>
            </a:r>
            <a:r>
              <a:rPr lang="en-US" altLang="en-US" sz="2800" b="1" i="1" dirty="0" smtClean="0">
                <a:solidFill>
                  <a:srgbClr val="C00000"/>
                </a:solidFill>
              </a:rPr>
              <a:t>:16-18</a:t>
            </a:r>
            <a:r>
              <a:rPr lang="en-US" altLang="en-US" sz="2800" dirty="0" smtClean="0"/>
              <a:t> Not</a:t>
            </a:r>
            <a:r>
              <a:rPr lang="en-US" altLang="en-US" sz="2000" dirty="0" smtClean="0"/>
              <a:t> </a:t>
            </a:r>
            <a:r>
              <a:rPr lang="en-US" altLang="en-US" sz="2800" dirty="0" smtClean="0"/>
              <a:t>slaves</a:t>
            </a:r>
            <a:r>
              <a:rPr lang="en-US" altLang="en-US" sz="2000" dirty="0" smtClean="0"/>
              <a:t> </a:t>
            </a:r>
            <a:r>
              <a:rPr lang="en-US" altLang="en-US" sz="2800" dirty="0" smtClean="0"/>
              <a:t>of</a:t>
            </a:r>
            <a:r>
              <a:rPr lang="en-US" altLang="en-US" sz="2000" dirty="0" smtClean="0"/>
              <a:t> </a:t>
            </a:r>
            <a:r>
              <a:rPr lang="en-US" altLang="en-US" sz="2800" dirty="0" smtClean="0"/>
              <a:t>sin,</a:t>
            </a:r>
            <a:r>
              <a:rPr lang="en-US" altLang="en-US" sz="2000" dirty="0" smtClean="0"/>
              <a:t> </a:t>
            </a:r>
            <a:r>
              <a:rPr lang="en-US" altLang="en-US" sz="2800" dirty="0" smtClean="0"/>
              <a:t>but</a:t>
            </a:r>
            <a:r>
              <a:rPr lang="en-US" altLang="en-US" sz="2000" dirty="0" smtClean="0"/>
              <a:t> </a:t>
            </a:r>
            <a:r>
              <a:rPr lang="en-US" altLang="en-US" sz="2800" dirty="0" smtClean="0"/>
              <a:t>righteousness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858</TotalTime>
  <Words>120</Words>
  <Application>Microsoft Office PowerPoint</Application>
  <PresentationFormat>On-screen Show (4:3)</PresentationFormat>
  <Paragraphs>20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Wingdings</vt:lpstr>
      <vt:lpstr>Times New Roman</vt:lpstr>
      <vt:lpstr>Britannic Bold</vt:lpstr>
      <vt:lpstr>Capsules</vt:lpstr>
      <vt:lpstr>“Go and Sin No More”</vt:lpstr>
      <vt:lpstr>John 8:1-11</vt:lpstr>
      <vt:lpstr>John 8:1-11</vt:lpstr>
      <vt:lpstr>“Go and Sin No More” (8:11)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“Go and Sin No More”</dc:title>
  <dc:creator>Harry</dc:creator>
  <cp:lastModifiedBy>Harry</cp:lastModifiedBy>
  <cp:revision>18</cp:revision>
  <cp:lastPrinted>1601-01-01T00:00:00Z</cp:lastPrinted>
  <dcterms:created xsi:type="dcterms:W3CDTF">2004-04-11T21:14:49Z</dcterms:created>
  <dcterms:modified xsi:type="dcterms:W3CDTF">2015-06-14T12:28:32Z</dcterms:modified>
</cp:coreProperties>
</file>