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B8E08C"/>
    <a:srgbClr val="6B4723"/>
    <a:srgbClr val="3624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4660" autoAdjust="0"/>
  </p:normalViewPr>
  <p:slideViewPr>
    <p:cSldViewPr>
      <p:cViewPr>
        <p:scale>
          <a:sx n="66" d="100"/>
          <a:sy n="66" d="100"/>
        </p:scale>
        <p:origin x="-141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62412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3745129-E6BF-4A19-9075-54E072D5B08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3054F13-B4C8-4842-986B-69A663E0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238125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7300" b="1" dirty="0" smtClean="0">
                <a:solidFill>
                  <a:srgbClr val="FFFF00"/>
                </a:solidFill>
              </a:rPr>
              <a:t>The Authority of Christ:</a:t>
            </a:r>
            <a:br>
              <a:rPr lang="en-US" sz="7300" b="1" dirty="0" smtClean="0">
                <a:solidFill>
                  <a:srgbClr val="FFFF00"/>
                </a:solidFill>
              </a:rPr>
            </a:br>
            <a:r>
              <a:rPr lang="en-US" sz="6000" b="1" i="1" dirty="0" smtClean="0">
                <a:solidFill>
                  <a:srgbClr val="FFC000"/>
                </a:solidFill>
              </a:rPr>
              <a:t>How Much &amp; How Expressed?</a:t>
            </a:r>
            <a:endParaRPr lang="en-US" sz="6000" b="1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839200" cy="32766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en-US" sz="3000" b="1" baseline="30000" dirty="0" smtClean="0">
                <a:solidFill>
                  <a:schemeClr val="bg1"/>
                </a:solidFill>
              </a:rPr>
              <a:t>1 </a:t>
            </a:r>
            <a:r>
              <a:rPr lang="en-US" sz="3000" dirty="0" smtClean="0">
                <a:solidFill>
                  <a:schemeClr val="bg1"/>
                </a:solidFill>
              </a:rPr>
              <a:t>Now </a:t>
            </a:r>
            <a:r>
              <a:rPr lang="en-US" sz="3000" dirty="0">
                <a:solidFill>
                  <a:schemeClr val="bg1"/>
                </a:solidFill>
              </a:rPr>
              <a:t>it happened on one of those days, as He taught the people in the temple and preached the gospel, </a:t>
            </a:r>
            <a:r>
              <a:rPr lang="en-US" sz="3000" i="1" dirty="0">
                <a:solidFill>
                  <a:schemeClr val="bg1"/>
                </a:solidFill>
              </a:rPr>
              <a:t>that</a:t>
            </a:r>
            <a:r>
              <a:rPr lang="en-US" sz="3000" dirty="0">
                <a:solidFill>
                  <a:schemeClr val="bg1"/>
                </a:solidFill>
              </a:rPr>
              <a:t> the chief priests and the scribes, together with the elders, confronted </a:t>
            </a:r>
            <a:r>
              <a:rPr lang="en-US" sz="3000" i="1" dirty="0">
                <a:solidFill>
                  <a:schemeClr val="bg1"/>
                </a:solidFill>
              </a:rPr>
              <a:t>Him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</a:rPr>
              <a:t>2 </a:t>
            </a:r>
            <a:r>
              <a:rPr lang="en-US" sz="3000" dirty="0">
                <a:solidFill>
                  <a:schemeClr val="bg1"/>
                </a:solidFill>
              </a:rPr>
              <a:t>and spoke to Him, saying, “Tell us, by what authority are You doing these things? Or who is he who gave You this authority</a:t>
            </a:r>
            <a:r>
              <a:rPr lang="en-US" sz="3000" dirty="0" smtClean="0">
                <a:solidFill>
                  <a:schemeClr val="bg1"/>
                </a:solidFill>
              </a:rPr>
              <a:t>?” 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But He answered and said to them, “I also will ask you one thing, and answer Me: </a:t>
            </a:r>
            <a:r>
              <a:rPr lang="en-US" sz="3000" b="1" baseline="30000" dirty="0">
                <a:solidFill>
                  <a:schemeClr val="bg1"/>
                </a:solidFill>
              </a:rPr>
              <a:t>4 </a:t>
            </a:r>
            <a:r>
              <a:rPr lang="en-US" sz="3000" dirty="0">
                <a:solidFill>
                  <a:schemeClr val="bg1"/>
                </a:solidFill>
              </a:rPr>
              <a:t>The baptism of </a:t>
            </a:r>
            <a:r>
              <a:rPr lang="en-US" sz="3000" dirty="0" smtClean="0">
                <a:solidFill>
                  <a:schemeClr val="bg1"/>
                </a:solidFill>
              </a:rPr>
              <a:t>John — was </a:t>
            </a:r>
            <a:r>
              <a:rPr lang="en-US" sz="3000" dirty="0">
                <a:solidFill>
                  <a:schemeClr val="bg1"/>
                </a:solidFill>
              </a:rPr>
              <a:t>it from heaven or from men?”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20:1-4</a:t>
            </a:r>
          </a:p>
        </p:txBody>
      </p:sp>
    </p:spTree>
    <p:extLst>
      <p:ext uri="{BB962C8B-B14F-4D97-AF65-F5344CB8AC3E}">
        <p14:creationId xmlns:p14="http://schemas.microsoft.com/office/powerpoint/2010/main" val="196608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Christ Has A</a:t>
            </a:r>
            <a:r>
              <a:rPr lang="en-US" sz="4800" b="1" cap="small" dirty="0" smtClean="0">
                <a:solidFill>
                  <a:srgbClr val="FFFF00"/>
                </a:solidFill>
              </a:rPr>
              <a:t>ll</a:t>
            </a:r>
            <a:r>
              <a:rPr lang="en-US" sz="4800" b="1" dirty="0" smtClean="0">
                <a:solidFill>
                  <a:srgbClr val="FFFF00"/>
                </a:solidFill>
              </a:rPr>
              <a:t> Authority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New Testament shows difference from times past</a:t>
            </a: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Hebrews 1:1-2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Total authority of Christ announced in Gospels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Matthew 17:1-8</a:t>
            </a: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Matthew </a:t>
            </a:r>
            <a:r>
              <a:rPr lang="en-US" b="1" i="1" dirty="0" smtClean="0">
                <a:solidFill>
                  <a:srgbClr val="FFFF00"/>
                </a:solidFill>
              </a:rPr>
              <a:t>28:18-20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Total authority of Christ </a:t>
            </a:r>
            <a:r>
              <a:rPr lang="en-US" dirty="0" smtClean="0">
                <a:solidFill>
                  <a:schemeClr val="bg1"/>
                </a:solidFill>
              </a:rPr>
              <a:t>seen after resurrection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Acts </a:t>
            </a:r>
            <a:r>
              <a:rPr lang="en-US" b="1" i="1" dirty="0" smtClean="0">
                <a:solidFill>
                  <a:srgbClr val="FFFF00"/>
                </a:solidFill>
              </a:rPr>
              <a:t>3:22-23</a:t>
            </a: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Ephesians </a:t>
            </a:r>
            <a:r>
              <a:rPr lang="en-US" b="1" i="1" dirty="0" smtClean="0">
                <a:solidFill>
                  <a:srgbClr val="FFFF00"/>
                </a:solidFill>
              </a:rPr>
              <a:t>1:22-23</a:t>
            </a:r>
          </a:p>
          <a:p>
            <a:pPr lvl="1"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Colossians </a:t>
            </a:r>
            <a:r>
              <a:rPr lang="en-US" b="1" i="1" dirty="0" smtClean="0">
                <a:solidFill>
                  <a:srgbClr val="FFFF00"/>
                </a:solidFill>
              </a:rPr>
              <a:t>1:18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Leaves no room for another expressing God’s will or for any other authority in religious matters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Christ’s A</a:t>
            </a:r>
            <a:r>
              <a:rPr lang="en-US" sz="4800" b="1" cap="small" dirty="0" smtClean="0">
                <a:solidFill>
                  <a:srgbClr val="FFFF00"/>
                </a:solidFill>
              </a:rPr>
              <a:t>ll</a:t>
            </a:r>
            <a:r>
              <a:rPr lang="en-US" sz="4800" b="1" dirty="0" smtClean="0">
                <a:solidFill>
                  <a:srgbClr val="FFFF00"/>
                </a:solidFill>
              </a:rPr>
              <a:t> Authority Is Expressed in His Word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Christ expresses His authority by means of His word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John 12:48-50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FFFF00"/>
                </a:solidFill>
              </a:rPr>
              <a:t>John </a:t>
            </a:r>
            <a:r>
              <a:rPr lang="en-US" sz="2900" b="1" i="1" dirty="0" smtClean="0">
                <a:solidFill>
                  <a:srgbClr val="FFFF00"/>
                </a:solidFill>
              </a:rPr>
              <a:t>5:22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B8E08C"/>
                </a:solidFill>
              </a:rPr>
              <a:t>We </a:t>
            </a:r>
            <a:r>
              <a:rPr lang="en-US" sz="2900" dirty="0" smtClean="0">
                <a:solidFill>
                  <a:srgbClr val="B8E08C"/>
                </a:solidFill>
              </a:rPr>
              <a:t>will </a:t>
            </a:r>
            <a:r>
              <a:rPr lang="en-US" sz="2900" dirty="0">
                <a:solidFill>
                  <a:srgbClr val="B8E08C"/>
                </a:solidFill>
              </a:rPr>
              <a:t>not be judged by: feeling, synods, councils, creeds, catechisms, preachers, churches, relatives, etc.</a:t>
            </a:r>
            <a:endParaRPr lang="en-US" sz="2900" b="1" i="1" dirty="0">
              <a:solidFill>
                <a:srgbClr val="B8E08C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That authoritative word was given to His apostles</a:t>
            </a:r>
            <a:endParaRPr lang="en-US" sz="3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 smtClean="0">
                <a:solidFill>
                  <a:srgbClr val="FFFF00"/>
                </a:solidFill>
              </a:rPr>
              <a:t>John 17:7-8</a:t>
            </a:r>
            <a:r>
              <a:rPr lang="en-US" sz="2900" b="1" i="1" dirty="0">
                <a:solidFill>
                  <a:srgbClr val="FFFF00"/>
                </a:solidFill>
              </a:rPr>
              <a:t>, 14, </a:t>
            </a:r>
            <a:r>
              <a:rPr lang="en-US" sz="2900" b="1" i="1" dirty="0" smtClean="0">
                <a:solidFill>
                  <a:srgbClr val="FFFF00"/>
                </a:solidFill>
              </a:rPr>
              <a:t>16-19 </a:t>
            </a:r>
            <a:endParaRPr lang="en-US" sz="2900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FFFF00"/>
                </a:solidFill>
              </a:rPr>
              <a:t>John 14:24-26 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FFFF00"/>
                </a:solidFill>
              </a:rPr>
              <a:t>John 16:12-15 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FFFF00"/>
                </a:solidFill>
              </a:rPr>
              <a:t>Matthew 10:40 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§"/>
            </a:pPr>
            <a:r>
              <a:rPr lang="en-US" sz="2900" b="1" i="1" dirty="0">
                <a:solidFill>
                  <a:srgbClr val="FFFF00"/>
                </a:solidFill>
              </a:rPr>
              <a:t>Galatians </a:t>
            </a:r>
            <a:r>
              <a:rPr lang="en-US" sz="2900" b="1" i="1" dirty="0" smtClean="0">
                <a:solidFill>
                  <a:srgbClr val="FFFF00"/>
                </a:solidFill>
              </a:rPr>
              <a:t>1:11-12</a:t>
            </a:r>
            <a:endParaRPr lang="en-US" sz="2900" b="1" i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But how did Christ assure it was given accurately?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 God Delivered His Will to Man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673092"/>
            <a:ext cx="2273300" cy="1727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800" y="6172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Man</a:t>
            </a:r>
            <a:endParaRPr lang="en-US" sz="3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2000" y="1600200"/>
            <a:ext cx="6781800" cy="3657600"/>
          </a:xfrm>
          <a:prstGeom prst="straightConnector1">
            <a:avLst/>
          </a:prstGeom>
          <a:ln w="762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1752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8194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038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Apostles &amp; Prophets</a:t>
            </a:r>
            <a:endParaRPr lang="en-US" sz="3600" b="1" i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24632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14:24-26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9800" y="3581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16:12-15; 17:8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14, 18 </a:t>
            </a:r>
          </a:p>
        </p:txBody>
      </p:sp>
    </p:spTree>
    <p:extLst>
      <p:ext uri="{BB962C8B-B14F-4D97-AF65-F5344CB8AC3E}">
        <p14:creationId xmlns:p14="http://schemas.microsoft.com/office/powerpoint/2010/main" val="12909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3" grpId="0"/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Christ’s A</a:t>
            </a:r>
            <a:r>
              <a:rPr lang="en-US" sz="4800" b="1" cap="small" dirty="0" smtClean="0">
                <a:solidFill>
                  <a:srgbClr val="FFFF00"/>
                </a:solidFill>
              </a:rPr>
              <a:t>ll</a:t>
            </a:r>
            <a:r>
              <a:rPr lang="en-US" sz="4800" b="1" dirty="0" smtClean="0">
                <a:solidFill>
                  <a:srgbClr val="FFFF00"/>
                </a:solidFill>
              </a:rPr>
              <a:t> Authoritative Word Is All Sufficient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100" dirty="0" smtClean="0">
                <a:solidFill>
                  <a:schemeClr val="bg1"/>
                </a:solidFill>
              </a:rPr>
              <a:t>No other revelation or instruction is needed beyond His word since it provides all needed (</a:t>
            </a:r>
            <a:r>
              <a:rPr lang="en-US" sz="3100" b="1" i="1" dirty="0" smtClean="0">
                <a:solidFill>
                  <a:srgbClr val="FFFF00"/>
                </a:solidFill>
              </a:rPr>
              <a:t>2 Tim. 3:16-17</a:t>
            </a:r>
            <a:r>
              <a:rPr lang="en-US" sz="3100" dirty="0" smtClean="0">
                <a:solidFill>
                  <a:schemeClr val="bg1"/>
                </a:solidFill>
              </a:rPr>
              <a:t>)</a:t>
            </a:r>
          </a:p>
          <a:p>
            <a:pPr marL="400050" lvl="1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b="1" u="sng" dirty="0">
                <a:solidFill>
                  <a:srgbClr val="B8E08C"/>
                </a:solidFill>
              </a:rPr>
              <a:t>The Scriptures</a:t>
            </a:r>
            <a:r>
              <a:rPr lang="en-US" sz="2900" b="1" dirty="0">
                <a:solidFill>
                  <a:srgbClr val="B8E08C"/>
                </a:solidFill>
              </a:rPr>
              <a:t> 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FF00"/>
                </a:solidFill>
              </a:rPr>
              <a:t>Origin:</a:t>
            </a:r>
            <a:r>
              <a:rPr lang="en-US" sz="2800" dirty="0">
                <a:solidFill>
                  <a:schemeClr val="bg1"/>
                </a:solidFill>
              </a:rPr>
              <a:t> God 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FF00"/>
                </a:solidFill>
              </a:rPr>
              <a:t>Purpose:</a:t>
            </a:r>
            <a:r>
              <a:rPr lang="en-US" sz="2800" dirty="0">
                <a:solidFill>
                  <a:schemeClr val="bg1"/>
                </a:solidFill>
              </a:rPr>
              <a:t> Profitable for doctrine, reproof, correction, instruction in righteousness 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FF00"/>
                </a:solidFill>
              </a:rPr>
              <a:t>Results:</a:t>
            </a:r>
            <a:r>
              <a:rPr lang="en-US" sz="2800" dirty="0">
                <a:solidFill>
                  <a:schemeClr val="bg1"/>
                </a:solidFill>
              </a:rPr>
              <a:t> The man of God made perfect and furnished completely to all good works</a:t>
            </a:r>
            <a:endParaRPr lang="en-US" sz="2800" b="1" i="1" dirty="0">
              <a:solidFill>
                <a:schemeClr val="bg1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100" dirty="0" smtClean="0">
                <a:solidFill>
                  <a:schemeClr val="bg1"/>
                </a:solidFill>
              </a:rPr>
              <a:t>Religious division is result of not respecting the fact that the total authority of Christ is expressed solely by His word – the Gospel of Christ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974</TotalTime>
  <Words>274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Gradient1</vt:lpstr>
      <vt:lpstr>The Authority of Christ: How Much &amp; How Expressed?</vt:lpstr>
      <vt:lpstr>Christ Has All Authority</vt:lpstr>
      <vt:lpstr>Christ’s All Authority Is Expressed in His Word</vt:lpstr>
      <vt:lpstr>How God Delivered His Will to Man</vt:lpstr>
      <vt:lpstr>Christ’s All Authoritative Word Is All Sufficient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Authority of Christ: How Much &amp; How Expressed?</dc:title>
  <dc:creator>Harry</dc:creator>
  <cp:lastModifiedBy>Harry</cp:lastModifiedBy>
  <cp:revision>10</cp:revision>
  <dcterms:created xsi:type="dcterms:W3CDTF">2015-06-20T17:20:10Z</dcterms:created>
  <dcterms:modified xsi:type="dcterms:W3CDTF">2015-06-21T12:17:19Z</dcterms:modified>
</cp:coreProperties>
</file>