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6" r:id="rId1"/>
  </p:sldMasterIdLst>
  <p:sldIdLst>
    <p:sldId id="291" r:id="rId2"/>
    <p:sldId id="297" r:id="rId3"/>
    <p:sldId id="290" r:id="rId4"/>
    <p:sldId id="299" r:id="rId5"/>
    <p:sldId id="300" r:id="rId6"/>
    <p:sldId id="292" r:id="rId7"/>
    <p:sldId id="293" r:id="rId8"/>
    <p:sldId id="294" r:id="rId9"/>
    <p:sldId id="301" r:id="rId10"/>
    <p:sldId id="295" r:id="rId11"/>
    <p:sldId id="29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500000"/>
    <a:srgbClr val="66FFFF"/>
    <a:srgbClr val="573A1D"/>
    <a:srgbClr val="714B25"/>
    <a:srgbClr val="FFFFCC"/>
    <a:srgbClr val="FFCC66"/>
    <a:srgbClr val="800000"/>
    <a:srgbClr val="64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2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9830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0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0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1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1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1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1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831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831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8316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8317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8318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511F5F9-3BB2-4262-AEAA-B860F3B4D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A16EB-AAF7-47A8-AA40-75004F8402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33743-2CD4-43A8-83BA-DB38E2DEB5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91F73-60C9-41E8-83FF-56BBD0E1B6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5781E-6CEF-4A0E-993D-F17E252782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EAC03-13DF-4094-941C-5015AB1099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5965B-79AD-4C7C-A15F-C3F5DDB597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3EC8A-CCA2-493D-A286-0CD2E7FDEA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ECFC9-B379-42C6-B282-E48B08DBC6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E24C7-AB10-4D08-A5E9-88AB750E3F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EE6EE-A46B-411C-BD62-FB5CDDA59D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rgbClr val="000000"/>
            </a:gs>
            <a:gs pos="66000">
              <a:srgbClr val="573A1D"/>
            </a:gs>
            <a:gs pos="100000">
              <a:srgbClr val="714B2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9728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8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8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8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8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28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28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29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729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729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729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729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fld id="{648F0083-9CC7-4953-B558-A7911125647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667000"/>
          </a:xfrm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7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Growing</a:t>
            </a:r>
            <a:r>
              <a:rPr lang="en-US" sz="7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Tolerance of Immorality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371600" y="5791200"/>
            <a:ext cx="6400800" cy="1066800"/>
          </a:xfrm>
          <a:prstGeom prst="rect">
            <a:avLst/>
          </a:prstGeom>
          <a:effectLst/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tabLst/>
              <a:defRPr/>
            </a:pPr>
            <a:r>
              <a:rPr kumimoji="0" lang="en-US" sz="5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Psalm 50:16-21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267" y="2443352"/>
            <a:ext cx="4755466" cy="334784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443352"/>
            <a:ext cx="5934146" cy="3347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effectLst/>
              </a:rPr>
              <a:t>Must Not Conceal Sin, But Must Expose &amp; Rebuke It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51054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Dealt with severely in O.T. (</a:t>
            </a:r>
            <a:r>
              <a:rPr lang="en-US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Deut. 13:6-11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“you shall not consent to him or listen to him”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“nor shall your eye pity him”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“nor shall you spare him or conceal him”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“your hand shall be first against him”</a:t>
            </a:r>
          </a:p>
          <a:p>
            <a:pPr>
              <a:buClr>
                <a:srgbClr val="FFFF00"/>
              </a:buClr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principle seen in N.T.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4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1:32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4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5:7-12</a:t>
            </a:r>
            <a:endParaRPr lang="en-US" sz="34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47800"/>
          </a:xfrm>
          <a:effectLst/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  <a:effectLst/>
              </a:rPr>
              <a:t>Do</a:t>
            </a:r>
            <a:r>
              <a:rPr lang="en-US" sz="4800" b="1" dirty="0" smtClean="0">
                <a:solidFill>
                  <a:srgbClr val="FFFF00"/>
                </a:solidFill>
                <a:effectLst/>
              </a:rPr>
              <a:t> We Have a Growing Tolerance of </a:t>
            </a:r>
            <a:r>
              <a:rPr lang="en-US" sz="4800" b="1" dirty="0">
                <a:solidFill>
                  <a:srgbClr val="FFFF00"/>
                </a:solidFill>
                <a:effectLst/>
              </a:rPr>
              <a:t>Evil?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991600" cy="53340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we do when we know of evil…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0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0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en-US" sz="30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society around us?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0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0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en-US" sz="30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local church?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0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0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en-US" sz="30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family?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0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0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en-US" sz="30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friends?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we: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Consent </a:t>
            </a:r>
            <a:r>
              <a:rPr lang="en-US" sz="3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US" sz="3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sinner </a:t>
            </a:r>
            <a:r>
              <a:rPr lang="en-US" sz="3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sz="3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ear to his </a:t>
            </a:r>
            <a:r>
              <a:rPr lang="en-US" sz="3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complain</a:t>
            </a:r>
            <a:r>
              <a:rPr lang="en-US" sz="3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t?</a:t>
            </a:r>
            <a:endParaRPr lang="en-US" sz="3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our eye pity him?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we spare him or conceal him?</a:t>
            </a: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epent, Cease the tolerance &amp; Stand for Truth!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  <a:effectLst/>
              </a:rPr>
              <a:t>Psalm 50:16-21</a:t>
            </a:r>
            <a:endParaRPr lang="en-US" sz="4800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143000"/>
            <a:ext cx="8839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16 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to the wicked God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says: “What right have you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declare My statutes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or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My covenant in your mouth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seeing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hate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instruction and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cast My words behind you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saw a thief, you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consented with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been a partaker with adulterers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give your mouth to evil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tongue frames deceit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sit and speak against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brother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you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slander your own mother’s son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things you have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done, and I kept silent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you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thought that I was altogether like you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but I will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rebuke you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set them in order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your eyes.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391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  <a:effectLst/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effectLst/>
              </a:rPr>
              <a:t>Principle Established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7150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Identified with wicked by tolerating evil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Saw a thief and consented with him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 a partaker with adulterers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How?</a:t>
            </a:r>
            <a:r>
              <a:rPr lang="en-US" sz="32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tolerating evil rather than rebuking it</a:t>
            </a:r>
          </a:p>
          <a:p>
            <a:pPr>
              <a:buClr>
                <a:srgbClr val="FFFF00"/>
              </a:buClr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speak to the same principle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17:15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Justifying the wicked is abomination</a:t>
            </a:r>
            <a:endParaRPr lang="en-US" sz="3200" dirty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24:24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covering for wicked will be cursed</a:t>
            </a:r>
            <a:endParaRPr lang="en-US" sz="3200" dirty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28:4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Praising the wicked = Forsaking the law</a:t>
            </a:r>
            <a:endParaRPr lang="en-US" sz="3200" dirty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sz="36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 </a:t>
            </a:r>
            <a:r>
              <a:rPr lang="en-US" sz="36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</a:t>
            </a:r>
            <a:r>
              <a:rPr lang="en-US" sz="36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tions aid </a:t>
            </a:r>
            <a:r>
              <a:rPr lang="en-US" sz="36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wicked (</a:t>
            </a:r>
            <a:r>
              <a:rPr lang="en-US" sz="36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Ezek. 13:22</a:t>
            </a:r>
            <a:r>
              <a:rPr lang="en-US" sz="36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04800" y="2438400"/>
            <a:ext cx="85344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“There was no strong body of opinion against immorality.  To the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Greco-Roman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world immorality in sexual matters was not immorality; it was established custom and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practice”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(Barclay, 28)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853440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Greco-Roman World: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4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New Testament Age</a:t>
            </a:r>
            <a:endParaRPr lang="en-US" sz="48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5486400"/>
            <a:ext cx="9144000" cy="1371600"/>
          </a:xfrm>
          <a:prstGeom prst="rect">
            <a:avLst/>
          </a:prstGeom>
          <a:solidFill>
            <a:srgbClr val="5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Sadly, Modern </a:t>
            </a:r>
            <a:r>
              <a:rPr lang="en-US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America Is Taking Same Path to </a:t>
            </a:r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Immorality</a:t>
            </a:r>
            <a:endParaRPr lang="en-US"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2738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16013"/>
            <a:ext cx="9144000" cy="330358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6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Regardless of the Realm,</a:t>
            </a:r>
            <a:br>
              <a:rPr lang="en-US" sz="6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“Sin is a Reproach to Any People”</a:t>
            </a:r>
            <a:endParaRPr lang="en-US" sz="72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25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  <a:effectLst/>
              </a:rPr>
              <a:t>Seen in Israel </a:t>
            </a:r>
            <a:r>
              <a:rPr lang="en-US" sz="4800" b="1" dirty="0">
                <a:solidFill>
                  <a:srgbClr val="FFFF00"/>
                </a:solidFill>
                <a:effectLst/>
              </a:rPr>
              <a:t>&amp; Judah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991600" cy="52578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sz="36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for any nation: </a:t>
            </a:r>
            <a:r>
              <a:rPr lang="en-US" sz="36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14:34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Judah tolerated it at times (</a:t>
            </a:r>
            <a:r>
              <a:rPr lang="en-US" sz="36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36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Kings </a:t>
            </a:r>
            <a:r>
              <a:rPr lang="en-US" sz="36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14:22-24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 put it away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2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32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Kings </a:t>
            </a:r>
            <a:r>
              <a:rPr lang="en-US" sz="32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15:11-12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2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22:46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 tolerated none of such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2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Deut. 23:17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Israel destroyed for continual tolerance of it (</a:t>
            </a:r>
            <a:r>
              <a:rPr lang="en-US" sz="36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36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Kings </a:t>
            </a:r>
            <a:r>
              <a:rPr lang="en-US" sz="36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17:7-18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Hosea 13:9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Destroyed self, but help was from God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 sentence to assure </a:t>
            </a:r>
            <a:r>
              <a:rPr lang="en-US" sz="36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“that there be </a:t>
            </a:r>
            <a:r>
              <a:rPr lang="en-US" sz="3600" b="1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en-US" sz="36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wickedness among you”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6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Lev. </a:t>
            </a:r>
            <a:r>
              <a:rPr lang="en-US" sz="36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20:10-16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  <a:effectLst/>
              </a:rPr>
              <a:t>Seen in </a:t>
            </a:r>
            <a:r>
              <a:rPr lang="en-US" sz="4800" b="1" dirty="0">
                <a:solidFill>
                  <a:srgbClr val="FFFF00"/>
                </a:solidFill>
                <a:effectLst/>
              </a:rPr>
              <a:t>the Church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9067800" cy="5486400"/>
          </a:xfrm>
        </p:spPr>
        <p:txBody>
          <a:bodyPr/>
          <a:lstStyle/>
          <a:p>
            <a:pPr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Ideal of purity stated: </a:t>
            </a:r>
            <a:r>
              <a:rPr lang="en-US" sz="3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</a:t>
            </a:r>
            <a:r>
              <a:rPr lang="en-US" sz="3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11:2-3 </a:t>
            </a:r>
            <a:r>
              <a:rPr lang="en-US" sz="3400" b="1" i="1" baseline="30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ASV</a:t>
            </a:r>
            <a:endParaRPr lang="en-US" sz="3400" b="1" baseline="30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Cases of immorality tolerated in churches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§"/>
            </a:pPr>
            <a:r>
              <a:rPr lang="en-US" sz="3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Rev. 2:20-23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Jezebel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tolerated at Thyatira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§"/>
            </a:pPr>
            <a:r>
              <a:rPr lang="en-US" sz="3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</a:t>
            </a:r>
            <a:r>
              <a:rPr lang="en-US" sz="3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5:1-2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Puffed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 in receiving evil doer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§"/>
            </a:pPr>
            <a:r>
              <a:rPr lang="en-US" sz="3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15:33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Primary application to church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every case of evil present in any church, </a:t>
            </a: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instruction was always to purge it 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§"/>
            </a:pP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done as God commands, purity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brings the best for all involved (</a:t>
            </a:r>
            <a:r>
              <a:rPr lang="en-US" sz="3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5:3-8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Fellowship of evil</a:t>
            </a:r>
            <a:r>
              <a:rPr lang="en-US" sz="3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unequal yoke (</a:t>
            </a:r>
            <a:r>
              <a:rPr lang="en-US" sz="3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6:14f</a:t>
            </a:r>
            <a:r>
              <a:rPr lang="en-US" sz="34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  <a:effectLst/>
              </a:rPr>
              <a:t>Seen in </a:t>
            </a:r>
            <a:r>
              <a:rPr lang="en-US" sz="4800" b="1" dirty="0">
                <a:solidFill>
                  <a:srgbClr val="FFFF00"/>
                </a:solidFill>
                <a:effectLst/>
              </a:rPr>
              <a:t>the Family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447800"/>
            <a:ext cx="9067800" cy="54102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36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Purity Is for Good of Family</a:t>
            </a:r>
            <a:r>
              <a:rPr lang="en-US" sz="36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</a:t>
            </a: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3:1-7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Tolerance of immorality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devastates a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5:32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19:9</a:t>
            </a:r>
            <a:endParaRPr 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Influence of immorality brings more if no rebuke</a:t>
            </a: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demands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Bible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(</a:t>
            </a:r>
            <a:r>
              <a:rPr lang="en-US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12:9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i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“Abhor </a:t>
            </a:r>
            <a:r>
              <a:rPr lang="en-US" sz="3200" i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which is evil”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i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“Cleave to that which is good</a:t>
            </a:r>
            <a:endParaRPr lang="en-US" sz="3200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3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true love present if tolerate </a:t>
            </a:r>
            <a:r>
              <a:rPr lang="en-US" sz="36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immorality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  <a:effectLst/>
              </a:rPr>
              <a:t>Seen in </a:t>
            </a:r>
            <a:r>
              <a:rPr lang="en-US" sz="4800" b="1" dirty="0">
                <a:solidFill>
                  <a:srgbClr val="FFFF00"/>
                </a:solidFill>
                <a:effectLst/>
              </a:rPr>
              <a:t>the </a:t>
            </a:r>
            <a:r>
              <a:rPr lang="en-US" sz="4800" b="1" dirty="0" smtClean="0">
                <a:solidFill>
                  <a:srgbClr val="FFFF00"/>
                </a:solidFill>
                <a:effectLst/>
              </a:rPr>
              <a:t>Individual</a:t>
            </a:r>
            <a:endParaRPr lang="en-US" sz="4800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34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Purity Brings Blessings</a:t>
            </a:r>
            <a:r>
              <a:rPr lang="en-US" sz="34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</a:t>
            </a:r>
            <a:r>
              <a:rPr lang="en-US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11:19</a:t>
            </a:r>
            <a:endParaRPr lang="en-US" sz="3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law never given for harm, but man’s good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Deut.</a:t>
            </a:r>
            <a:r>
              <a:rPr lang="en-US" sz="3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3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:24  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our good always”</a:t>
            </a:r>
            <a:endParaRPr lang="en-US" sz="30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19:23 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 God = “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abide in satisfaction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</a:t>
            </a:r>
            <a:r>
              <a:rPr lang="en-US" sz="3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3:10-12</a:t>
            </a:r>
            <a:r>
              <a:rPr lang="en-US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who would love life &amp; see good…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Destructive effects of sin </a:t>
            </a: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evident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34:21  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Evil shall slay the wicked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n-US" sz="3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1:22-27 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Dishonor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self,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recompense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3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Pet. </a:t>
            </a:r>
            <a:r>
              <a:rPr lang="en-US" sz="3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2:9, 12-14 </a:t>
            </a:r>
            <a:r>
              <a:rPr lang="en-US" sz="3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Destruction is in time and eternity</a:t>
            </a:r>
            <a:endParaRPr lang="en-US" sz="3000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34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Immorality brings one to disgrace &amp; suffering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141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/>
    </p:bldLst>
  </p:timing>
</p:sld>
</file>

<file path=ppt/theme/theme1.xml><?xml version="1.0" encoding="utf-8"?>
<a:theme xmlns:a="http://schemas.openxmlformats.org/drawingml/2006/main" name="Orbit">
  <a:themeElements>
    <a:clrScheme name="">
      <a:dk1>
        <a:srgbClr val="800000"/>
      </a:dk1>
      <a:lt1>
        <a:srgbClr val="FFFFFF"/>
      </a:lt1>
      <a:dk2>
        <a:srgbClr val="000000"/>
      </a:dk2>
      <a:lt2>
        <a:srgbClr val="FFFF7D"/>
      </a:lt2>
      <a:accent1>
        <a:srgbClr val="B40022"/>
      </a:accent1>
      <a:accent2>
        <a:srgbClr val="FFA1A1"/>
      </a:accent2>
      <a:accent3>
        <a:srgbClr val="AAAAAA"/>
      </a:accent3>
      <a:accent4>
        <a:srgbClr val="DADADA"/>
      </a:accent4>
      <a:accent5>
        <a:srgbClr val="D6AAAB"/>
      </a:accent5>
      <a:accent6>
        <a:srgbClr val="E79191"/>
      </a:accent6>
      <a:hlink>
        <a:srgbClr val="FFFFCC"/>
      </a:hlink>
      <a:folHlink>
        <a:srgbClr val="FFCC66"/>
      </a:folHlink>
    </a:clrScheme>
    <a:fontScheme name="Orbi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0">
        <a:dk1>
          <a:srgbClr val="8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2854</TotalTime>
  <Words>588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Orbit</vt:lpstr>
      <vt:lpstr>A Growing Tolerance of Immorality</vt:lpstr>
      <vt:lpstr>Psalm 50:16-21</vt:lpstr>
      <vt:lpstr>Principle Established</vt:lpstr>
      <vt:lpstr>PowerPoint Presentation</vt:lpstr>
      <vt:lpstr>Regardless of the Realm,   “Sin is a Reproach to Any People”</vt:lpstr>
      <vt:lpstr>Seen in Israel &amp; Judah</vt:lpstr>
      <vt:lpstr>Seen in the Church</vt:lpstr>
      <vt:lpstr>Seen in the Family</vt:lpstr>
      <vt:lpstr>Seen in the Individual</vt:lpstr>
      <vt:lpstr>Must Not Conceal Sin, But Must Expose &amp; Rebuke It</vt:lpstr>
      <vt:lpstr>Do We Have a Growing Tolerance of Evil?</vt:lpstr>
    </vt:vector>
  </TitlesOfParts>
  <Company>South Livingston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Harry Osborne</dc:creator>
  <cp:lastModifiedBy>Harry</cp:lastModifiedBy>
  <cp:revision>50</cp:revision>
  <dcterms:created xsi:type="dcterms:W3CDTF">2001-07-15T02:29:27Z</dcterms:created>
  <dcterms:modified xsi:type="dcterms:W3CDTF">2015-06-28T12:47:48Z</dcterms:modified>
</cp:coreProperties>
</file>