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7" r:id="rId9"/>
    <p:sldId id="26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>
        <p:scale>
          <a:sx n="66" d="100"/>
          <a:sy n="66" d="100"/>
        </p:scale>
        <p:origin x="-8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21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CE695-B773-4DE8-A931-6FC7EB20F293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307530A-4FC3-49BB-A6D3-9F42916DA1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87737"/>
            <a:ext cx="8534400" cy="1731982"/>
          </a:xfrm>
        </p:spPr>
        <p:txBody>
          <a:bodyPr anchor="ctr"/>
          <a:lstStyle/>
          <a:p>
            <a:r>
              <a:rPr lang="en-US" sz="7200" b="1" dirty="0" smtClean="0"/>
              <a:t>Go to Shiloh &amp; See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185138"/>
          </a:xfrm>
        </p:spPr>
        <p:txBody>
          <a:bodyPr anchor="ctr">
            <a:normAutofit/>
          </a:bodyPr>
          <a:lstStyle/>
          <a:p>
            <a:r>
              <a:rPr lang="en-US" sz="5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Jeremiah 7:1-15</a:t>
            </a:r>
            <a:endParaRPr lang="en-US" sz="5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248347"/>
            <a:ext cx="9067800" cy="460965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work in Lord’s service (</a:t>
            </a:r>
            <a:r>
              <a:rPr lang="en-US" sz="35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Matt. 7:21-23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Belief that one is beyond falling (</a:t>
            </a:r>
            <a:r>
              <a:rPr lang="en-US" sz="35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Cor. 10:12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Riches as security of future (</a:t>
            </a:r>
            <a:r>
              <a:rPr lang="en-US" sz="35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Luke 12:15-21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Faithful heritage of family (</a:t>
            </a:r>
            <a:r>
              <a:rPr lang="en-US" sz="35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Jn. 8:31-33, 39-44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5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Ezek. 18:5-13, 20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Churches with a history for past soundness (</a:t>
            </a:r>
            <a:r>
              <a:rPr lang="en-US" sz="35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Rev. 3:1-3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Modern </a:t>
            </a:r>
            <a:r>
              <a:rPr lang="en-US" b="1" dirty="0" err="1" smtClean="0"/>
              <a:t>Shilohs</a:t>
            </a:r>
            <a:r>
              <a:rPr lang="en-US" b="1" dirty="0" smtClean="0"/>
              <a:t> of False Confidence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062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7:1-15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28877"/>
            <a:ext cx="883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8000"/>
              </a:lnSpc>
            </a:pP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that came to Jeremiah from the </a:t>
            </a:r>
            <a:r>
              <a:rPr lang="en-US" sz="2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saying,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“Stand in the gate of the </a:t>
            </a:r>
            <a:r>
              <a:rPr lang="en-US" sz="2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house, and proclaim there this word, and say, ‘Hear the word of the </a:t>
            </a:r>
            <a:r>
              <a:rPr lang="en-US" sz="2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you of Judah who enter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at these gates to worship the </a:t>
            </a:r>
            <a:r>
              <a:rPr lang="en-US" sz="2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!’”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says the </a:t>
            </a:r>
            <a:r>
              <a:rPr lang="en-US" sz="2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hosts, the God of Israel: “Amend your ways and your doings, and I will cause you to dwell in this place. 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trust in these lying words, saying, ‘The temple of the </a:t>
            </a:r>
            <a:r>
              <a:rPr lang="en-US" sz="2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temple of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temple of the </a:t>
            </a:r>
            <a:r>
              <a:rPr lang="en-US" sz="2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these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thoroughly amend your ways and your doings, if you thoroughly execute judgment between a man and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neighbor,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 do not oppress the stranger, the fatherless, and the widow, and do not shed innocent blood in this place, or walk after other gods to your hurt, 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I will cause you to dwell in this place, in the land that I gave to your fathers forever and ever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90678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8000"/>
              </a:lnSpc>
            </a:pP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“Behold, you trust in lying words that cannot profit. 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steal, murder, commit adultery, swear falsely, burn incense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Baal, and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 before Me in this house which is called by My name, and say, ‘We are delivered to do all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abominations’?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this house, which is called by My name, become a den of thieves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eyes?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Behold,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it,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“But go now to My place which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Shiloh, where I set My name at the first, and see what I did to it because of the wickedness of My people Israel.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now, because you have done all these works,” says the </a:t>
            </a:r>
            <a:r>
              <a:rPr lang="en-US" sz="2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“and I spoke to you, rising up early and speaking, but you did not hear, and I called you, but you did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answer,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I will do to the house which is called by My name, in which you trust, and to this place which I gave to you and your fathers, as I have done to Shiloh. 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 will cast you out of My sight, as I have cast out all your brethren—the whole posterity of Ephraim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90678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8000"/>
              </a:lnSpc>
            </a:pP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“Behold, you trust in lying words that cannot profit. 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steal, murder, commit adultery, swear falsely, burn incense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Baal, and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and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 before Me in this house which is called by My name, and say, ‘We are delivered to do all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abominations’?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this house, which is called by My name, become a den of thieves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eyes?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Behold,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it,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 now to My place which </a:t>
            </a:r>
            <a:r>
              <a:rPr lang="en-US" sz="26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26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 Shiloh, where I set My name at the first, and see what I did to it because of the wickedness of My people Israel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now, because you have done all these works,” says the </a:t>
            </a:r>
            <a:r>
              <a:rPr lang="en-US" sz="2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“and I spoke to you, rising up early and speaking, but you did not hear, and I called you, but you did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answer, 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I will do to the house which is called by My name, in which you trust, and to this place which I gave to you and your fathers, as I have done to Shiloh. </a:t>
            </a:r>
            <a:r>
              <a:rPr lang="en-US" sz="2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 will cast you out of My sight, as I have cast out all your brethren—the whole posterity of Ephraim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2133600"/>
            <a:ext cx="9067800" cy="4724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 tells Judah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amend their ways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had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Temple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existence dependent on “thoroughly” changing their ways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trusted in lying words to no profit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Despite evil, thought temple made safe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9-10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Temple had become a den of thieves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Told: Go to Shiloh &amp; see what happened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12-15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Examining the Context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6695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0"/>
            <a:ext cx="6197360" cy="69149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4191000" cy="9144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Locating Shiloh</a:t>
            </a:r>
            <a:endParaRPr lang="en-US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2" y="-457200"/>
            <a:ext cx="9090142" cy="732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4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2133600"/>
            <a:ext cx="9067800" cy="4724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 tells Judah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amend their ways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had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Temple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existence dependent on “thoroughly” changing their ways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trusted in lying words to no profit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Despite evil, thought temple made safe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9-10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Temple had become a den of thieves 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Told: Go to Shiloh &amp; see what happened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12-15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history to be remembered?</a:t>
            </a:r>
            <a:endParaRPr lang="en-US" sz="3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Examining the Context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189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133600"/>
            <a:ext cx="9143999" cy="4724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Shiloh was original place in land of Israel for tabernacle with the ark of covenant (</a:t>
            </a:r>
            <a:r>
              <a:rPr lang="en-US" sz="3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Joshua 18:1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Sam. 1:3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Elkanah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Hannah went for worship yearly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Sam. 1:9f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Hannah prayed there for 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Sam. 1:24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Samuel dedicated to serve the Lord there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Sam. 3:1-18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 revealed Himself to Samuel there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Sam. 3:21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 continued to give His word to Samuel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Sam. 4:1-11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 taken to use in battle &amp; captured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 &amp; sons died; Shiloh ceased to be memorial place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The History of Shiloh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5067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1206</TotalTime>
  <Words>352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Go to Shiloh &amp; See</vt:lpstr>
      <vt:lpstr>Jeremiah 7:1-15</vt:lpstr>
      <vt:lpstr>PowerPoint Presentation</vt:lpstr>
      <vt:lpstr>PowerPoint Presentation</vt:lpstr>
      <vt:lpstr>Examining the Context</vt:lpstr>
      <vt:lpstr>PowerPoint Presentation</vt:lpstr>
      <vt:lpstr>PowerPoint Presentation</vt:lpstr>
      <vt:lpstr>Examining the Context</vt:lpstr>
      <vt:lpstr>The History of Shiloh</vt:lpstr>
      <vt:lpstr>Modern Shilohs of False Confidence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to Shiloh &amp; See</dc:title>
  <dc:creator>Harry</dc:creator>
  <cp:lastModifiedBy>Harry</cp:lastModifiedBy>
  <cp:revision>24</cp:revision>
  <dcterms:created xsi:type="dcterms:W3CDTF">2015-07-04T16:29:08Z</dcterms:created>
  <dcterms:modified xsi:type="dcterms:W3CDTF">2015-07-05T12:35:38Z</dcterms:modified>
</cp:coreProperties>
</file>