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F05A40E-3A9E-4121-8BDD-B9C51FE3BF3A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26A586-FAB6-4495-BF37-C5CF0BFB78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2438401"/>
          </a:xfrm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Imitate </a:t>
            </a:r>
            <a:r>
              <a:rPr lang="en-US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7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Inheritors of the Promises</a:t>
            </a:r>
            <a:endParaRPr lang="en-US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6:7-12</a:t>
            </a:r>
            <a:endParaRPr lang="en-US" sz="60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6:7-12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07153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earth which drinks in the rain that often comes upon it, and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bears herbs useful for those by whom it is cultivated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receives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blessing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if it bears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thorns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briers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it is rejected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near to being cursed, whose end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to be burned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But, beloved, we are confident of better things concerning you, yes, things that accompany salvation, though we speak in this manner.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God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not unjust to forget your work and labor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love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you have shown toward His name,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that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you have ministered to the saints, and do minister.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we desire that each one of you show the same diligence to the full assurance of hope until the end,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you do not become sluggish,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imitate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inherit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promises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6:7-12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07153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earth which drinks in the rain that often comes upon it, and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bears herbs useful for those by whom it is cultivated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receives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blessing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if it bears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thorns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briers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it is rejected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near to being cursed, whose end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to be burned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But, beloved, we are confident of better things concerning you, yes, things that accompany salvation, though we speak in this manner.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God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not unjust to forget your work and labor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love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you have shown toward His name, 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that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you have ministered to the saints, and do minister.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we desire that each one of you show the same diligence to the full assurance of hope until the end, </a:t>
            </a:r>
            <a:r>
              <a:rPr lang="en-US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you do not become sluggish,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imitate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inherit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promises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the Promises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46236"/>
            <a:ext cx="8763000" cy="50593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the nature of the promises God offers causes our desire for them to increase</a:t>
            </a:r>
          </a:p>
          <a:p>
            <a:pPr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value of the promises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Peter 1:2-4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Pet. 3:13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Revelation 21:1-5</a:t>
            </a:r>
            <a:endParaRPr lang="en-US" sz="30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our receiving of the promises is conditional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2:10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3:12-19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6:4-8</a:t>
            </a:r>
            <a:endParaRPr lang="en-US" sz="3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the Inheritors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09"/>
            <a:ext cx="8229600" cy="51599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tells us two essential characteristics necessary to inherit God’s promises: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11:6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6:16       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John 5:4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</a:t>
            </a: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10:36-39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1:2-4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5:7-11</a:t>
            </a:r>
            <a:endParaRPr lang="en-US" sz="3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1192</TotalTime>
  <Words>95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Imitate the Inheritors of the Promises</vt:lpstr>
      <vt:lpstr>Hebrews 6:7-12</vt:lpstr>
      <vt:lpstr>Hebrews 6:7-12</vt:lpstr>
      <vt:lpstr>The Nature of the Promises</vt:lpstr>
      <vt:lpstr>The Nature of the Inheritors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Imitate the Inheritors of the Promises</dc:title>
  <dc:creator>Harry</dc:creator>
  <cp:lastModifiedBy>Harry</cp:lastModifiedBy>
  <cp:revision>9</cp:revision>
  <dcterms:created xsi:type="dcterms:W3CDTF">2015-07-04T16:40:24Z</dcterms:created>
  <dcterms:modified xsi:type="dcterms:W3CDTF">2015-07-05T12:32:40Z</dcterms:modified>
</cp:coreProperties>
</file>