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6" r:id="rId1"/>
  </p:sldMasterIdLst>
  <p:sldIdLst>
    <p:sldId id="257" r:id="rId2"/>
    <p:sldId id="312" r:id="rId3"/>
    <p:sldId id="313" r:id="rId4"/>
    <p:sldId id="314" r:id="rId5"/>
    <p:sldId id="315" r:id="rId6"/>
    <p:sldId id="316" r:id="rId7"/>
    <p:sldId id="292" r:id="rId8"/>
    <p:sldId id="310" r:id="rId9"/>
    <p:sldId id="317" r:id="rId10"/>
    <p:sldId id="303" r:id="rId1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66FFFF"/>
    <a:srgbClr val="FFFF66"/>
    <a:srgbClr val="FFFF99"/>
    <a:srgbClr val="460000"/>
    <a:srgbClr val="800000"/>
    <a:srgbClr val="000000"/>
    <a:srgbClr val="FFFFCC"/>
    <a:srgbClr val="FF9966"/>
    <a:srgbClr val="0099CC"/>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8" autoAdjust="0"/>
    <p:restoredTop sz="94660" autoAdjust="0"/>
  </p:normalViewPr>
  <p:slideViewPr>
    <p:cSldViewPr>
      <p:cViewPr varScale="1">
        <p:scale>
          <a:sx n="75" d="100"/>
          <a:sy n="75" d="100"/>
        </p:scale>
        <p:origin x="-594" y="-102"/>
      </p:cViewPr>
      <p:guideLst>
        <p:guide orient="horz" pos="2160"/>
        <p:guide pos="2880"/>
      </p:guideLst>
    </p:cSldViewPr>
  </p:slideViewPr>
  <p:outlineViewPr>
    <p:cViewPr>
      <p:scale>
        <a:sx n="33" d="100"/>
        <a:sy n="33" d="100"/>
      </p:scale>
      <p:origin x="0" y="440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8306" name="Group 2"/>
          <p:cNvGrpSpPr>
            <a:grpSpLocks/>
          </p:cNvGrpSpPr>
          <p:nvPr/>
        </p:nvGrpSpPr>
        <p:grpSpPr bwMode="auto">
          <a:xfrm>
            <a:off x="0" y="3902075"/>
            <a:ext cx="3400425" cy="2949575"/>
            <a:chOff x="0" y="2458"/>
            <a:chExt cx="2142" cy="1858"/>
          </a:xfrm>
        </p:grpSpPr>
        <p:sp>
          <p:nvSpPr>
            <p:cNvPr id="98307"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08"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09"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0"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8311"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8312"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8313"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98314" name="Rectangle 10"/>
          <p:cNvSpPr>
            <a:spLocks noGrp="1" noChangeArrowheads="1"/>
          </p:cNvSpPr>
          <p:nvPr>
            <p:ph type="ctrTitle" sz="quarter"/>
          </p:nvPr>
        </p:nvSpPr>
        <p:spPr>
          <a:xfrm>
            <a:off x="685800" y="1873250"/>
            <a:ext cx="7772400" cy="1555750"/>
          </a:xfrm>
        </p:spPr>
        <p:txBody>
          <a:bodyPr/>
          <a:lstStyle>
            <a:lvl1pPr>
              <a:defRPr sz="4800"/>
            </a:lvl1pPr>
          </a:lstStyle>
          <a:p>
            <a:pPr lvl="0"/>
            <a:r>
              <a:rPr lang="en-US" altLang="en-US" noProof="0" smtClean="0"/>
              <a:t>Click to edit Master title style</a:t>
            </a:r>
          </a:p>
        </p:txBody>
      </p:sp>
      <p:sp>
        <p:nvSpPr>
          <p:cNvPr id="98315" name="Rectangle 11"/>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altLang="en-US" noProof="0" smtClean="0"/>
              <a:t>Click to edit Master subtitle style</a:t>
            </a:r>
          </a:p>
        </p:txBody>
      </p:sp>
      <p:sp>
        <p:nvSpPr>
          <p:cNvPr id="98316" name="Rectangle 12"/>
          <p:cNvSpPr>
            <a:spLocks noGrp="1" noChangeArrowheads="1"/>
          </p:cNvSpPr>
          <p:nvPr>
            <p:ph type="dt" sz="quarter" idx="2"/>
          </p:nvPr>
        </p:nvSpPr>
        <p:spPr/>
        <p:txBody>
          <a:bodyPr/>
          <a:lstStyle>
            <a:lvl1pPr>
              <a:defRPr/>
            </a:lvl1pPr>
          </a:lstStyle>
          <a:p>
            <a:endParaRPr lang="en-US" altLang="en-US"/>
          </a:p>
        </p:txBody>
      </p:sp>
      <p:sp>
        <p:nvSpPr>
          <p:cNvPr id="98317" name="Rectangle 13"/>
          <p:cNvSpPr>
            <a:spLocks noGrp="1" noChangeArrowheads="1"/>
          </p:cNvSpPr>
          <p:nvPr>
            <p:ph type="ftr" sz="quarter" idx="3"/>
          </p:nvPr>
        </p:nvSpPr>
        <p:spPr/>
        <p:txBody>
          <a:bodyPr/>
          <a:lstStyle>
            <a:lvl1pPr>
              <a:defRPr/>
            </a:lvl1pPr>
          </a:lstStyle>
          <a:p>
            <a:endParaRPr lang="en-US" altLang="en-US"/>
          </a:p>
        </p:txBody>
      </p:sp>
      <p:sp>
        <p:nvSpPr>
          <p:cNvPr id="98318" name="Rectangle 14"/>
          <p:cNvSpPr>
            <a:spLocks noGrp="1" noChangeArrowheads="1"/>
          </p:cNvSpPr>
          <p:nvPr>
            <p:ph type="sldNum" sz="quarter" idx="4"/>
          </p:nvPr>
        </p:nvSpPr>
        <p:spPr/>
        <p:txBody>
          <a:bodyPr/>
          <a:lstStyle>
            <a:lvl1pPr>
              <a:defRPr/>
            </a:lvl1pPr>
          </a:lstStyle>
          <a:p>
            <a:fld id="{9E94FDF8-ED3A-4A97-A857-3BF6DEECCE4C}" type="slidenum">
              <a:rPr lang="en-US" altLang="en-US"/>
              <a:pPr/>
              <a:t>‹#›</a:t>
            </a:fld>
            <a:endParaRPr lang="en-US" alt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AC41B715-245F-485D-969B-B79D58D26536}" type="slidenum">
              <a:rPr lang="en-US" altLang="en-US"/>
              <a:pPr/>
              <a:t>‹#›</a:t>
            </a:fld>
            <a:endParaRPr lang="en-US" altLang="en-US"/>
          </a:p>
        </p:txBody>
      </p:sp>
    </p:spTree>
    <p:extLst>
      <p:ext uri="{BB962C8B-B14F-4D97-AF65-F5344CB8AC3E}">
        <p14:creationId xmlns:p14="http://schemas.microsoft.com/office/powerpoint/2010/main" val="30385472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D1E29500-4C91-4A12-B764-4E80FAC987CB}" type="slidenum">
              <a:rPr lang="en-US" altLang="en-US"/>
              <a:pPr/>
              <a:t>‹#›</a:t>
            </a:fld>
            <a:endParaRPr lang="en-US" altLang="en-US"/>
          </a:p>
        </p:txBody>
      </p:sp>
    </p:spTree>
    <p:extLst>
      <p:ext uri="{BB962C8B-B14F-4D97-AF65-F5344CB8AC3E}">
        <p14:creationId xmlns:p14="http://schemas.microsoft.com/office/powerpoint/2010/main" val="40276672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700E83D-EBBC-4C6D-85D5-BCB41AA4705A}" type="slidenum">
              <a:rPr lang="en-US" altLang="en-US"/>
              <a:pPr/>
              <a:t>‹#›</a:t>
            </a:fld>
            <a:endParaRPr lang="en-US" altLang="en-US"/>
          </a:p>
        </p:txBody>
      </p:sp>
    </p:spTree>
    <p:extLst>
      <p:ext uri="{BB962C8B-B14F-4D97-AF65-F5344CB8AC3E}">
        <p14:creationId xmlns:p14="http://schemas.microsoft.com/office/powerpoint/2010/main" val="4486905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F4E1F2D-7388-41CF-9263-3731B2DC7C66}" type="slidenum">
              <a:rPr lang="en-US" altLang="en-US"/>
              <a:pPr/>
              <a:t>‹#›</a:t>
            </a:fld>
            <a:endParaRPr lang="en-US" altLang="en-US"/>
          </a:p>
        </p:txBody>
      </p:sp>
    </p:spTree>
    <p:extLst>
      <p:ext uri="{BB962C8B-B14F-4D97-AF65-F5344CB8AC3E}">
        <p14:creationId xmlns:p14="http://schemas.microsoft.com/office/powerpoint/2010/main" val="2798286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1BC6345-7DC0-4AAB-98CB-CF41BCF3280A}" type="slidenum">
              <a:rPr lang="en-US" altLang="en-US"/>
              <a:pPr/>
              <a:t>‹#›</a:t>
            </a:fld>
            <a:endParaRPr lang="en-US" altLang="en-US"/>
          </a:p>
        </p:txBody>
      </p:sp>
    </p:spTree>
    <p:extLst>
      <p:ext uri="{BB962C8B-B14F-4D97-AF65-F5344CB8AC3E}">
        <p14:creationId xmlns:p14="http://schemas.microsoft.com/office/powerpoint/2010/main" val="6927210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AA863D8A-6AD5-46CD-9ADF-2408896481EC}" type="slidenum">
              <a:rPr lang="en-US" altLang="en-US"/>
              <a:pPr/>
              <a:t>‹#›</a:t>
            </a:fld>
            <a:endParaRPr lang="en-US" altLang="en-US"/>
          </a:p>
        </p:txBody>
      </p:sp>
    </p:spTree>
    <p:extLst>
      <p:ext uri="{BB962C8B-B14F-4D97-AF65-F5344CB8AC3E}">
        <p14:creationId xmlns:p14="http://schemas.microsoft.com/office/powerpoint/2010/main" val="40633817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D5CD2C7-79AA-4181-8458-356EB12050BA}" type="slidenum">
              <a:rPr lang="en-US" altLang="en-US"/>
              <a:pPr/>
              <a:t>‹#›</a:t>
            </a:fld>
            <a:endParaRPr lang="en-US" altLang="en-US"/>
          </a:p>
        </p:txBody>
      </p:sp>
    </p:spTree>
    <p:extLst>
      <p:ext uri="{BB962C8B-B14F-4D97-AF65-F5344CB8AC3E}">
        <p14:creationId xmlns:p14="http://schemas.microsoft.com/office/powerpoint/2010/main" val="900388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428B66B0-45B0-4372-BA4C-95B708470B09}" type="slidenum">
              <a:rPr lang="en-US" altLang="en-US"/>
              <a:pPr/>
              <a:t>‹#›</a:t>
            </a:fld>
            <a:endParaRPr lang="en-US" altLang="en-US"/>
          </a:p>
        </p:txBody>
      </p:sp>
    </p:spTree>
    <p:extLst>
      <p:ext uri="{BB962C8B-B14F-4D97-AF65-F5344CB8AC3E}">
        <p14:creationId xmlns:p14="http://schemas.microsoft.com/office/powerpoint/2010/main" val="1485134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EAAB036B-DED4-4B17-B7AA-CA2A9C71478A}" type="slidenum">
              <a:rPr lang="en-US" altLang="en-US"/>
              <a:pPr/>
              <a:t>‹#›</a:t>
            </a:fld>
            <a:endParaRPr lang="en-US" altLang="en-US"/>
          </a:p>
        </p:txBody>
      </p:sp>
    </p:spTree>
    <p:extLst>
      <p:ext uri="{BB962C8B-B14F-4D97-AF65-F5344CB8AC3E}">
        <p14:creationId xmlns:p14="http://schemas.microsoft.com/office/powerpoint/2010/main" val="2073138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DE7E174-1FE2-4C4C-B048-9FF8CD54E851}" type="slidenum">
              <a:rPr lang="en-US" altLang="en-US"/>
              <a:pPr/>
              <a:t>‹#›</a:t>
            </a:fld>
            <a:endParaRPr lang="en-US" altLang="en-US"/>
          </a:p>
        </p:txBody>
      </p:sp>
    </p:spTree>
    <p:extLst>
      <p:ext uri="{BB962C8B-B14F-4D97-AF65-F5344CB8AC3E}">
        <p14:creationId xmlns:p14="http://schemas.microsoft.com/office/powerpoint/2010/main" val="39493877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00000"/>
            </a:gs>
            <a:gs pos="50000">
              <a:srgbClr val="460000"/>
            </a:gs>
            <a:gs pos="100000">
              <a:srgbClr val="800000"/>
            </a:gs>
          </a:gsLst>
          <a:lin ang="5400000" scaled="0"/>
          <a:tileRect/>
        </a:gradFill>
        <a:effectLst/>
      </p:bgPr>
    </p:bg>
    <p:spTree>
      <p:nvGrpSpPr>
        <p:cNvPr id="1" name=""/>
        <p:cNvGrpSpPr/>
        <p:nvPr/>
      </p:nvGrpSpPr>
      <p:grpSpPr>
        <a:xfrm>
          <a:off x="0" y="0"/>
          <a:ext cx="0" cy="0"/>
          <a:chOff x="0" y="0"/>
          <a:chExt cx="0" cy="0"/>
        </a:xfrm>
      </p:grpSpPr>
      <p:grpSp>
        <p:nvGrpSpPr>
          <p:cNvPr id="97282" name="Group 2"/>
          <p:cNvGrpSpPr>
            <a:grpSpLocks/>
          </p:cNvGrpSpPr>
          <p:nvPr/>
        </p:nvGrpSpPr>
        <p:grpSpPr bwMode="auto">
          <a:xfrm>
            <a:off x="0" y="3902075"/>
            <a:ext cx="3400425" cy="2949575"/>
            <a:chOff x="0" y="2458"/>
            <a:chExt cx="2142" cy="1858"/>
          </a:xfrm>
        </p:grpSpPr>
        <p:sp>
          <p:nvSpPr>
            <p:cNvPr id="97283" name="Freeform 3"/>
            <p:cNvSpPr>
              <a:spLocks/>
            </p:cNvSpPr>
            <p:nvPr/>
          </p:nvSpPr>
          <p:spPr bwMode="ltGray">
            <a:xfrm>
              <a:off x="0" y="2508"/>
              <a:ext cx="2142" cy="1804"/>
            </a:xfrm>
            <a:custGeom>
              <a:avLst/>
              <a:gdLst>
                <a:gd name="T0" fmla="*/ 329 w 2135"/>
                <a:gd name="T1" fmla="*/ 66 h 1804"/>
                <a:gd name="T2" fmla="*/ 161 w 2135"/>
                <a:gd name="T3" fmla="*/ 30 h 1804"/>
                <a:gd name="T4" fmla="*/ 0 w 2135"/>
                <a:gd name="T5" fmla="*/ 0 h 1804"/>
                <a:gd name="T6" fmla="*/ 0 w 2135"/>
                <a:gd name="T7" fmla="*/ 12 h 1804"/>
                <a:gd name="T8" fmla="*/ 161 w 2135"/>
                <a:gd name="T9" fmla="*/ 42 h 1804"/>
                <a:gd name="T10" fmla="*/ 323 w 2135"/>
                <a:gd name="T11" fmla="*/ 78 h 1804"/>
                <a:gd name="T12" fmla="*/ 556 w 2135"/>
                <a:gd name="T13" fmla="*/ 150 h 1804"/>
                <a:gd name="T14" fmla="*/ 777 w 2135"/>
                <a:gd name="T15" fmla="*/ 245 h 1804"/>
                <a:gd name="T16" fmla="*/ 993 w 2135"/>
                <a:gd name="T17" fmla="*/ 365 h 1804"/>
                <a:gd name="T18" fmla="*/ 1196 w 2135"/>
                <a:gd name="T19" fmla="*/ 503 h 1804"/>
                <a:gd name="T20" fmla="*/ 1381 w 2135"/>
                <a:gd name="T21" fmla="*/ 653 h 1804"/>
                <a:gd name="T22" fmla="*/ 1555 w 2135"/>
                <a:gd name="T23" fmla="*/ 827 h 1804"/>
                <a:gd name="T24" fmla="*/ 1710 w 2135"/>
                <a:gd name="T25" fmla="*/ 1019 h 1804"/>
                <a:gd name="T26" fmla="*/ 1854 w 2135"/>
                <a:gd name="T27" fmla="*/ 1229 h 1804"/>
                <a:gd name="T28" fmla="*/ 1937 w 2135"/>
                <a:gd name="T29" fmla="*/ 1366 h 1804"/>
                <a:gd name="T30" fmla="*/ 2009 w 2135"/>
                <a:gd name="T31" fmla="*/ 1510 h 1804"/>
                <a:gd name="T32" fmla="*/ 2069 w 2135"/>
                <a:gd name="T33" fmla="*/ 1654 h 1804"/>
                <a:gd name="T34" fmla="*/ 2123 w 2135"/>
                <a:gd name="T35" fmla="*/ 1804 h 1804"/>
                <a:gd name="T36" fmla="*/ 2135 w 2135"/>
                <a:gd name="T37" fmla="*/ 1804 h 1804"/>
                <a:gd name="T38" fmla="*/ 2081 w 2135"/>
                <a:gd name="T39" fmla="*/ 1654 h 1804"/>
                <a:gd name="T40" fmla="*/ 2021 w 2135"/>
                <a:gd name="T41" fmla="*/ 1510 h 1804"/>
                <a:gd name="T42" fmla="*/ 1949 w 2135"/>
                <a:gd name="T43" fmla="*/ 1366 h 1804"/>
                <a:gd name="T44" fmla="*/ 1866 w 2135"/>
                <a:gd name="T45" fmla="*/ 1223 h 1804"/>
                <a:gd name="T46" fmla="*/ 1722 w 2135"/>
                <a:gd name="T47" fmla="*/ 1013 h 1804"/>
                <a:gd name="T48" fmla="*/ 1561 w 2135"/>
                <a:gd name="T49" fmla="*/ 821 h 1804"/>
                <a:gd name="T50" fmla="*/ 1387 w 2135"/>
                <a:gd name="T51" fmla="*/ 647 h 1804"/>
                <a:gd name="T52" fmla="*/ 1202 w 2135"/>
                <a:gd name="T53" fmla="*/ 491 h 1804"/>
                <a:gd name="T54" fmla="*/ 999 w 2135"/>
                <a:gd name="T55" fmla="*/ 353 h 1804"/>
                <a:gd name="T56" fmla="*/ 783 w 2135"/>
                <a:gd name="T57" fmla="*/ 239 h 1804"/>
                <a:gd name="T58" fmla="*/ 562 w 2135"/>
                <a:gd name="T59" fmla="*/ 138 h 1804"/>
                <a:gd name="T60" fmla="*/ 329 w 2135"/>
                <a:gd name="T61" fmla="*/ 66 h 1804"/>
                <a:gd name="T62" fmla="*/ 329 w 2135"/>
                <a:gd name="T63" fmla="*/ 66 h 18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135" h="1804">
                  <a:moveTo>
                    <a:pt x="329" y="66"/>
                  </a:moveTo>
                  <a:lnTo>
                    <a:pt x="161" y="30"/>
                  </a:lnTo>
                  <a:lnTo>
                    <a:pt x="0" y="0"/>
                  </a:lnTo>
                  <a:lnTo>
                    <a:pt x="0" y="12"/>
                  </a:lnTo>
                  <a:lnTo>
                    <a:pt x="161" y="42"/>
                  </a:lnTo>
                  <a:lnTo>
                    <a:pt x="323" y="78"/>
                  </a:lnTo>
                  <a:lnTo>
                    <a:pt x="556" y="150"/>
                  </a:lnTo>
                  <a:lnTo>
                    <a:pt x="777" y="245"/>
                  </a:lnTo>
                  <a:lnTo>
                    <a:pt x="993" y="365"/>
                  </a:lnTo>
                  <a:lnTo>
                    <a:pt x="1196" y="503"/>
                  </a:lnTo>
                  <a:lnTo>
                    <a:pt x="1381" y="653"/>
                  </a:lnTo>
                  <a:lnTo>
                    <a:pt x="1555" y="827"/>
                  </a:lnTo>
                  <a:lnTo>
                    <a:pt x="1710" y="1019"/>
                  </a:lnTo>
                  <a:lnTo>
                    <a:pt x="1854" y="1229"/>
                  </a:lnTo>
                  <a:lnTo>
                    <a:pt x="1937" y="1366"/>
                  </a:lnTo>
                  <a:lnTo>
                    <a:pt x="2009" y="1510"/>
                  </a:lnTo>
                  <a:lnTo>
                    <a:pt x="2069" y="1654"/>
                  </a:lnTo>
                  <a:lnTo>
                    <a:pt x="2123" y="1804"/>
                  </a:lnTo>
                  <a:lnTo>
                    <a:pt x="2135" y="1804"/>
                  </a:lnTo>
                  <a:lnTo>
                    <a:pt x="2081" y="1654"/>
                  </a:lnTo>
                  <a:lnTo>
                    <a:pt x="2021" y="1510"/>
                  </a:lnTo>
                  <a:lnTo>
                    <a:pt x="1949" y="1366"/>
                  </a:lnTo>
                  <a:lnTo>
                    <a:pt x="1866" y="1223"/>
                  </a:lnTo>
                  <a:lnTo>
                    <a:pt x="1722" y="1013"/>
                  </a:lnTo>
                  <a:lnTo>
                    <a:pt x="1561" y="821"/>
                  </a:lnTo>
                  <a:lnTo>
                    <a:pt x="1387" y="647"/>
                  </a:lnTo>
                  <a:lnTo>
                    <a:pt x="1202" y="491"/>
                  </a:lnTo>
                  <a:lnTo>
                    <a:pt x="999" y="353"/>
                  </a:lnTo>
                  <a:lnTo>
                    <a:pt x="783" y="239"/>
                  </a:lnTo>
                  <a:lnTo>
                    <a:pt x="562" y="138"/>
                  </a:lnTo>
                  <a:lnTo>
                    <a:pt x="329" y="66"/>
                  </a:lnTo>
                  <a:lnTo>
                    <a:pt x="329" y="66"/>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284" name="Freeform 4"/>
            <p:cNvSpPr>
              <a:spLocks/>
            </p:cNvSpPr>
            <p:nvPr/>
          </p:nvSpPr>
          <p:spPr bwMode="hidden">
            <a:xfrm>
              <a:off x="0" y="2458"/>
              <a:ext cx="1854" cy="1858"/>
            </a:xfrm>
            <a:custGeom>
              <a:avLst/>
              <a:gdLst>
                <a:gd name="T0" fmla="*/ 1854 w 1854"/>
                <a:gd name="T1" fmla="*/ 1858 h 1858"/>
                <a:gd name="T2" fmla="*/ 0 w 1854"/>
                <a:gd name="T3" fmla="*/ 1858 h 1858"/>
                <a:gd name="T4" fmla="*/ 0 w 1854"/>
                <a:gd name="T5" fmla="*/ 0 h 1858"/>
                <a:gd name="T6" fmla="*/ 1854 w 1854"/>
                <a:gd name="T7" fmla="*/ 1858 h 1858"/>
                <a:gd name="T8" fmla="*/ 1854 w 1854"/>
                <a:gd name="T9" fmla="*/ 1858 h 1858"/>
              </a:gdLst>
              <a:ahLst/>
              <a:cxnLst>
                <a:cxn ang="0">
                  <a:pos x="T0" y="T1"/>
                </a:cxn>
                <a:cxn ang="0">
                  <a:pos x="T2" y="T3"/>
                </a:cxn>
                <a:cxn ang="0">
                  <a:pos x="T4" y="T5"/>
                </a:cxn>
                <a:cxn ang="0">
                  <a:pos x="T6" y="T7"/>
                </a:cxn>
                <a:cxn ang="0">
                  <a:pos x="T8" y="T9"/>
                </a:cxn>
              </a:cxnLst>
              <a:rect l="0" t="0" r="r" b="b"/>
              <a:pathLst>
                <a:path w="1854" h="1858">
                  <a:moveTo>
                    <a:pt x="1854" y="1858"/>
                  </a:moveTo>
                  <a:lnTo>
                    <a:pt x="0" y="1858"/>
                  </a:lnTo>
                  <a:lnTo>
                    <a:pt x="0" y="0"/>
                  </a:lnTo>
                  <a:lnTo>
                    <a:pt x="1854" y="1858"/>
                  </a:lnTo>
                  <a:lnTo>
                    <a:pt x="1854" y="1858"/>
                  </a:lnTo>
                  <a:close/>
                </a:path>
              </a:pathLst>
            </a:custGeom>
            <a:gradFill rotWithShape="0">
              <a:gsLst>
                <a:gs pos="0">
                  <a:schemeClr val="bg2"/>
                </a:gs>
                <a:gs pos="50000">
                  <a:schemeClr val="bg1"/>
                </a:gs>
                <a:gs pos="100000">
                  <a:schemeClr val="bg2"/>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285" name="Freeform 5"/>
            <p:cNvSpPr>
              <a:spLocks/>
            </p:cNvSpPr>
            <p:nvPr/>
          </p:nvSpPr>
          <p:spPr bwMode="ltGray">
            <a:xfrm>
              <a:off x="0" y="2735"/>
              <a:ext cx="1745" cy="1577"/>
            </a:xfrm>
            <a:custGeom>
              <a:avLst/>
              <a:gdLst>
                <a:gd name="T0" fmla="*/ 1640 w 1745"/>
                <a:gd name="T1" fmla="*/ 1377 h 1577"/>
                <a:gd name="T2" fmla="*/ 1692 w 1745"/>
                <a:gd name="T3" fmla="*/ 1479 h 1577"/>
                <a:gd name="T4" fmla="*/ 1732 w 1745"/>
                <a:gd name="T5" fmla="*/ 1577 h 1577"/>
                <a:gd name="T6" fmla="*/ 1745 w 1745"/>
                <a:gd name="T7" fmla="*/ 1577 h 1577"/>
                <a:gd name="T8" fmla="*/ 1703 w 1745"/>
                <a:gd name="T9" fmla="*/ 1469 h 1577"/>
                <a:gd name="T10" fmla="*/ 1649 w 1745"/>
                <a:gd name="T11" fmla="*/ 1367 h 1577"/>
                <a:gd name="T12" fmla="*/ 1535 w 1745"/>
                <a:gd name="T13" fmla="*/ 1157 h 1577"/>
                <a:gd name="T14" fmla="*/ 1395 w 1745"/>
                <a:gd name="T15" fmla="*/ 951 h 1577"/>
                <a:gd name="T16" fmla="*/ 1236 w 1745"/>
                <a:gd name="T17" fmla="*/ 756 h 1577"/>
                <a:gd name="T18" fmla="*/ 1061 w 1745"/>
                <a:gd name="T19" fmla="*/ 582 h 1577"/>
                <a:gd name="T20" fmla="*/ 876 w 1745"/>
                <a:gd name="T21" fmla="*/ 426 h 1577"/>
                <a:gd name="T22" fmla="*/ 672 w 1745"/>
                <a:gd name="T23" fmla="*/ 294 h 1577"/>
                <a:gd name="T24" fmla="*/ 455 w 1745"/>
                <a:gd name="T25" fmla="*/ 174 h 1577"/>
                <a:gd name="T26" fmla="*/ 234 w 1745"/>
                <a:gd name="T27" fmla="*/ 78 h 1577"/>
                <a:gd name="T28" fmla="*/ 0 w 1745"/>
                <a:gd name="T29" fmla="*/ 0 h 1577"/>
                <a:gd name="T30" fmla="*/ 0 w 1745"/>
                <a:gd name="T31" fmla="*/ 12 h 1577"/>
                <a:gd name="T32" fmla="*/ 222 w 1745"/>
                <a:gd name="T33" fmla="*/ 89 h 1577"/>
                <a:gd name="T34" fmla="*/ 446 w 1745"/>
                <a:gd name="T35" fmla="*/ 185 h 1577"/>
                <a:gd name="T36" fmla="*/ 662 w 1745"/>
                <a:gd name="T37" fmla="*/ 305 h 1577"/>
                <a:gd name="T38" fmla="*/ 866 w 1745"/>
                <a:gd name="T39" fmla="*/ 437 h 1577"/>
                <a:gd name="T40" fmla="*/ 1052 w 1745"/>
                <a:gd name="T41" fmla="*/ 593 h 1577"/>
                <a:gd name="T42" fmla="*/ 1226 w 1745"/>
                <a:gd name="T43" fmla="*/ 767 h 1577"/>
                <a:gd name="T44" fmla="*/ 1385 w 1745"/>
                <a:gd name="T45" fmla="*/ 960 h 1577"/>
                <a:gd name="T46" fmla="*/ 1526 w 1745"/>
                <a:gd name="T47" fmla="*/ 1167 h 1577"/>
                <a:gd name="T48" fmla="*/ 1640 w 1745"/>
                <a:gd name="T49" fmla="*/ 1377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745" h="1577">
                  <a:moveTo>
                    <a:pt x="1640" y="1377"/>
                  </a:moveTo>
                  <a:lnTo>
                    <a:pt x="1692" y="1479"/>
                  </a:lnTo>
                  <a:lnTo>
                    <a:pt x="1732" y="1577"/>
                  </a:lnTo>
                  <a:lnTo>
                    <a:pt x="1745" y="1577"/>
                  </a:lnTo>
                  <a:lnTo>
                    <a:pt x="1703" y="1469"/>
                  </a:lnTo>
                  <a:lnTo>
                    <a:pt x="1649" y="1367"/>
                  </a:lnTo>
                  <a:lnTo>
                    <a:pt x="1535" y="1157"/>
                  </a:lnTo>
                  <a:lnTo>
                    <a:pt x="1395" y="951"/>
                  </a:lnTo>
                  <a:lnTo>
                    <a:pt x="1236" y="756"/>
                  </a:lnTo>
                  <a:lnTo>
                    <a:pt x="1061" y="582"/>
                  </a:lnTo>
                  <a:lnTo>
                    <a:pt x="876" y="426"/>
                  </a:lnTo>
                  <a:lnTo>
                    <a:pt x="672" y="294"/>
                  </a:lnTo>
                  <a:lnTo>
                    <a:pt x="455" y="174"/>
                  </a:lnTo>
                  <a:lnTo>
                    <a:pt x="234" y="78"/>
                  </a:lnTo>
                  <a:lnTo>
                    <a:pt x="0" y="0"/>
                  </a:lnTo>
                  <a:lnTo>
                    <a:pt x="0" y="12"/>
                  </a:lnTo>
                  <a:lnTo>
                    <a:pt x="222" y="89"/>
                  </a:lnTo>
                  <a:lnTo>
                    <a:pt x="446" y="185"/>
                  </a:lnTo>
                  <a:lnTo>
                    <a:pt x="662" y="305"/>
                  </a:lnTo>
                  <a:lnTo>
                    <a:pt x="866" y="437"/>
                  </a:lnTo>
                  <a:lnTo>
                    <a:pt x="1052" y="593"/>
                  </a:lnTo>
                  <a:lnTo>
                    <a:pt x="1226" y="767"/>
                  </a:lnTo>
                  <a:lnTo>
                    <a:pt x="1385" y="960"/>
                  </a:lnTo>
                  <a:lnTo>
                    <a:pt x="1526" y="1167"/>
                  </a:lnTo>
                  <a:lnTo>
                    <a:pt x="1640" y="1377"/>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286" name="Freeform 6"/>
            <p:cNvSpPr>
              <a:spLocks/>
            </p:cNvSpPr>
            <p:nvPr/>
          </p:nvSpPr>
          <p:spPr bwMode="ltGray">
            <a:xfrm>
              <a:off x="0" y="2544"/>
              <a:ext cx="1745" cy="1768"/>
            </a:xfrm>
            <a:custGeom>
              <a:avLst/>
              <a:gdLst>
                <a:gd name="T0" fmla="*/ 0 w 1745"/>
                <a:gd name="T1" fmla="*/ 0 h 1768"/>
                <a:gd name="T2" fmla="*/ 0 w 1745"/>
                <a:gd name="T3" fmla="*/ 12 h 1768"/>
                <a:gd name="T4" fmla="*/ 210 w 1745"/>
                <a:gd name="T5" fmla="*/ 88 h 1768"/>
                <a:gd name="T6" fmla="*/ 426 w 1745"/>
                <a:gd name="T7" fmla="*/ 190 h 1768"/>
                <a:gd name="T8" fmla="*/ 630 w 1745"/>
                <a:gd name="T9" fmla="*/ 304 h 1768"/>
                <a:gd name="T10" fmla="*/ 818 w 1745"/>
                <a:gd name="T11" fmla="*/ 442 h 1768"/>
                <a:gd name="T12" fmla="*/ 998 w 1745"/>
                <a:gd name="T13" fmla="*/ 592 h 1768"/>
                <a:gd name="T14" fmla="*/ 1164 w 1745"/>
                <a:gd name="T15" fmla="*/ 766 h 1768"/>
                <a:gd name="T16" fmla="*/ 1310 w 1745"/>
                <a:gd name="T17" fmla="*/ 942 h 1768"/>
                <a:gd name="T18" fmla="*/ 1454 w 1745"/>
                <a:gd name="T19" fmla="*/ 1146 h 1768"/>
                <a:gd name="T20" fmla="*/ 1536 w 1745"/>
                <a:gd name="T21" fmla="*/ 1298 h 1768"/>
                <a:gd name="T22" fmla="*/ 1614 w 1745"/>
                <a:gd name="T23" fmla="*/ 1456 h 1768"/>
                <a:gd name="T24" fmla="*/ 1682 w 1745"/>
                <a:gd name="T25" fmla="*/ 1616 h 1768"/>
                <a:gd name="T26" fmla="*/ 1733 w 1745"/>
                <a:gd name="T27" fmla="*/ 1768 h 1768"/>
                <a:gd name="T28" fmla="*/ 1745 w 1745"/>
                <a:gd name="T29" fmla="*/ 1768 h 1768"/>
                <a:gd name="T30" fmla="*/ 1691 w 1745"/>
                <a:gd name="T31" fmla="*/ 1606 h 1768"/>
                <a:gd name="T32" fmla="*/ 1623 w 1745"/>
                <a:gd name="T33" fmla="*/ 1445 h 1768"/>
                <a:gd name="T34" fmla="*/ 1547 w 1745"/>
                <a:gd name="T35" fmla="*/ 1288 h 1768"/>
                <a:gd name="T36" fmla="*/ 1463 w 1745"/>
                <a:gd name="T37" fmla="*/ 1136 h 1768"/>
                <a:gd name="T38" fmla="*/ 1320 w 1745"/>
                <a:gd name="T39" fmla="*/ 932 h 1768"/>
                <a:gd name="T40" fmla="*/ 1173 w 1745"/>
                <a:gd name="T41" fmla="*/ 755 h 1768"/>
                <a:gd name="T42" fmla="*/ 1008 w 1745"/>
                <a:gd name="T43" fmla="*/ 581 h 1768"/>
                <a:gd name="T44" fmla="*/ 827 w 1745"/>
                <a:gd name="T45" fmla="*/ 431 h 1768"/>
                <a:gd name="T46" fmla="*/ 642 w 1745"/>
                <a:gd name="T47" fmla="*/ 293 h 1768"/>
                <a:gd name="T48" fmla="*/ 437 w 1745"/>
                <a:gd name="T49" fmla="*/ 179 h 1768"/>
                <a:gd name="T50" fmla="*/ 222 w 1745"/>
                <a:gd name="T51" fmla="*/ 78 h 1768"/>
                <a:gd name="T52" fmla="*/ 0 w 1745"/>
                <a:gd name="T53" fmla="*/ 0 h 1768"/>
                <a:gd name="T54" fmla="*/ 0 w 1745"/>
                <a:gd name="T55" fmla="*/ 0 h 176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745" h="1768">
                  <a:moveTo>
                    <a:pt x="0" y="0"/>
                  </a:moveTo>
                  <a:lnTo>
                    <a:pt x="0" y="12"/>
                  </a:lnTo>
                  <a:lnTo>
                    <a:pt x="210" y="88"/>
                  </a:lnTo>
                  <a:lnTo>
                    <a:pt x="426" y="190"/>
                  </a:lnTo>
                  <a:lnTo>
                    <a:pt x="630" y="304"/>
                  </a:lnTo>
                  <a:lnTo>
                    <a:pt x="818" y="442"/>
                  </a:lnTo>
                  <a:lnTo>
                    <a:pt x="998" y="592"/>
                  </a:lnTo>
                  <a:lnTo>
                    <a:pt x="1164" y="766"/>
                  </a:lnTo>
                  <a:lnTo>
                    <a:pt x="1310" y="942"/>
                  </a:lnTo>
                  <a:lnTo>
                    <a:pt x="1454" y="1146"/>
                  </a:lnTo>
                  <a:lnTo>
                    <a:pt x="1536" y="1298"/>
                  </a:lnTo>
                  <a:lnTo>
                    <a:pt x="1614" y="1456"/>
                  </a:lnTo>
                  <a:lnTo>
                    <a:pt x="1682" y="1616"/>
                  </a:lnTo>
                  <a:lnTo>
                    <a:pt x="1733" y="1768"/>
                  </a:lnTo>
                  <a:lnTo>
                    <a:pt x="1745" y="1768"/>
                  </a:lnTo>
                  <a:lnTo>
                    <a:pt x="1691" y="1606"/>
                  </a:lnTo>
                  <a:lnTo>
                    <a:pt x="1623" y="1445"/>
                  </a:lnTo>
                  <a:lnTo>
                    <a:pt x="1547" y="1288"/>
                  </a:lnTo>
                  <a:lnTo>
                    <a:pt x="1463" y="1136"/>
                  </a:lnTo>
                  <a:lnTo>
                    <a:pt x="1320" y="932"/>
                  </a:lnTo>
                  <a:lnTo>
                    <a:pt x="1173" y="755"/>
                  </a:lnTo>
                  <a:lnTo>
                    <a:pt x="1008" y="581"/>
                  </a:lnTo>
                  <a:lnTo>
                    <a:pt x="827" y="431"/>
                  </a:lnTo>
                  <a:lnTo>
                    <a:pt x="642" y="293"/>
                  </a:lnTo>
                  <a:lnTo>
                    <a:pt x="437" y="179"/>
                  </a:lnTo>
                  <a:lnTo>
                    <a:pt x="222" y="78"/>
                  </a:lnTo>
                  <a:lnTo>
                    <a:pt x="0" y="0"/>
                  </a:lnTo>
                  <a:lnTo>
                    <a:pt x="0" y="0"/>
                  </a:lnTo>
                  <a:close/>
                </a:path>
              </a:pathLst>
            </a:custGeom>
            <a:gradFill rotWithShape="0">
              <a:gsLst>
                <a:gs pos="0">
                  <a:schemeClr val="bg1"/>
                </a:gs>
                <a:gs pos="50000">
                  <a:schemeClr val="bg2"/>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7287" name="Oval 7"/>
            <p:cNvSpPr>
              <a:spLocks noChangeArrowheads="1"/>
            </p:cNvSpPr>
            <p:nvPr/>
          </p:nvSpPr>
          <p:spPr bwMode="ltGray">
            <a:xfrm>
              <a:off x="209" y="2784"/>
              <a:ext cx="86" cy="86"/>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288" name="Oval 8"/>
            <p:cNvSpPr>
              <a:spLocks noChangeArrowheads="1"/>
            </p:cNvSpPr>
            <p:nvPr/>
          </p:nvSpPr>
          <p:spPr bwMode="ltGray">
            <a:xfrm>
              <a:off x="1536" y="3884"/>
              <a:ext cx="92" cy="92"/>
            </a:xfrm>
            <a:prstGeom prst="ellipse">
              <a:avLst/>
            </a:prstGeom>
            <a:gradFill rotWithShape="0">
              <a:gsLst>
                <a:gs pos="0">
                  <a:schemeClr val="bg2"/>
                </a:gs>
                <a:gs pos="100000">
                  <a:schemeClr val="bg1"/>
                </a:gs>
              </a:gsLst>
              <a:lin ang="27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sp>
          <p:nvSpPr>
            <p:cNvPr id="97289" name="Oval 9"/>
            <p:cNvSpPr>
              <a:spLocks noChangeArrowheads="1"/>
            </p:cNvSpPr>
            <p:nvPr/>
          </p:nvSpPr>
          <p:spPr bwMode="ltGray">
            <a:xfrm>
              <a:off x="791" y="2723"/>
              <a:ext cx="121" cy="121"/>
            </a:xfrm>
            <a:prstGeom prst="ellipse">
              <a:avLst/>
            </a:prstGeom>
            <a:gradFill rotWithShape="0">
              <a:gsLst>
                <a:gs pos="0">
                  <a:schemeClr val="bg2"/>
                </a:gs>
                <a:gs pos="100000">
                  <a:schemeClr val="bg1"/>
                </a:gs>
              </a:gsLst>
              <a:lin ang="18900000" scaled="1"/>
            </a:gra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endParaRPr lang="en-US"/>
            </a:p>
          </p:txBody>
        </p:sp>
      </p:grpSp>
      <p:sp>
        <p:nvSpPr>
          <p:cNvPr id="97290" name="Rectangle 10"/>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ltLang="en-US" smtClean="0"/>
              <a:t>Click to edit Master title style</a:t>
            </a:r>
          </a:p>
        </p:txBody>
      </p:sp>
      <p:sp>
        <p:nvSpPr>
          <p:cNvPr id="97291" name="Rectangle 11"/>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97292" name="Rectangle 12"/>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800000"/>
                  </a:outerShdw>
                </a:effectLst>
              </a:defRPr>
            </a:lvl1pPr>
          </a:lstStyle>
          <a:p>
            <a:endParaRPr lang="en-US" altLang="en-US"/>
          </a:p>
        </p:txBody>
      </p:sp>
      <p:sp>
        <p:nvSpPr>
          <p:cNvPr id="97293" name="Rectangle 1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800000"/>
                  </a:outerShdw>
                </a:effectLst>
              </a:defRPr>
            </a:lvl1pPr>
          </a:lstStyle>
          <a:p>
            <a:endParaRPr lang="en-US" altLang="en-US"/>
          </a:p>
        </p:txBody>
      </p:sp>
      <p:sp>
        <p:nvSpPr>
          <p:cNvPr id="97294" name="Rectangle 14"/>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800000"/>
                  </a:outerShdw>
                </a:effectLst>
              </a:defRPr>
            </a:lvl1pPr>
          </a:lstStyle>
          <a:p>
            <a:fld id="{3DD075A3-E11B-4A71-B67C-9F753606C96C}"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 id="2147483682" r:id="rId6"/>
    <p:sldLayoutId id="2147483683" r:id="rId7"/>
    <p:sldLayoutId id="2147483684" r:id="rId8"/>
    <p:sldLayoutId id="2147483685" r:id="rId9"/>
    <p:sldLayoutId id="2147483686" r:id="rId10"/>
    <p:sldLayoutId id="2147483687"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FFFFFF"/>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2pPr>
      <a:lvl3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3pPr>
      <a:lvl4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4pPr>
      <a:lvl5pPr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FFFFFF"/>
            </a:outerShdw>
          </a:effectLst>
          <a:latin typeface="Times New Roman" pitchFamily="18" charset="0"/>
        </a:defRPr>
      </a:lvl9pPr>
    </p:titleStyle>
    <p:bodyStyle>
      <a:lvl1pPr marL="342900" indent="-342900" algn="l" rtl="0" fontAlgn="base">
        <a:spcBef>
          <a:spcPct val="20000"/>
        </a:spcBef>
        <a:spcAft>
          <a:spcPct val="0"/>
        </a:spcAft>
        <a:buClr>
          <a:schemeClr val="hlink"/>
        </a:buClr>
        <a:buSzPct val="75000"/>
        <a:buFont typeface="Wingdings" pitchFamily="2" charset="2"/>
        <a:buChar char="l"/>
        <a:defRPr sz="3200">
          <a:solidFill>
            <a:schemeClr val="tx1"/>
          </a:solidFill>
          <a:effectLst>
            <a:outerShdw blurRad="38100" dist="38100" dir="2700000" algn="tl">
              <a:srgbClr val="800000"/>
            </a:outerShdw>
          </a:effectLst>
          <a:latin typeface="+mn-lt"/>
          <a:ea typeface="+mn-ea"/>
          <a:cs typeface="+mn-cs"/>
        </a:defRPr>
      </a:lvl1pPr>
      <a:lvl2pPr marL="742950" indent="-285750" algn="l" rtl="0" fontAlgn="base">
        <a:spcBef>
          <a:spcPct val="20000"/>
        </a:spcBef>
        <a:spcAft>
          <a:spcPct val="0"/>
        </a:spcAft>
        <a:buClr>
          <a:schemeClr val="tx2"/>
        </a:buClr>
        <a:buSzPct val="75000"/>
        <a:buFont typeface="Wingdings" pitchFamily="2" charset="2"/>
        <a:buChar char="l"/>
        <a:defRPr sz="2800">
          <a:solidFill>
            <a:schemeClr val="tx1"/>
          </a:solidFill>
          <a:effectLst>
            <a:outerShdw blurRad="38100" dist="38100" dir="2700000" algn="tl">
              <a:srgbClr val="800000"/>
            </a:outerShdw>
          </a:effectLst>
          <a:latin typeface="+mn-lt"/>
        </a:defRPr>
      </a:lvl2pPr>
      <a:lvl3pPr marL="1143000" indent="-228600" algn="l" rtl="0" fontAlgn="base">
        <a:spcBef>
          <a:spcPct val="20000"/>
        </a:spcBef>
        <a:spcAft>
          <a:spcPct val="0"/>
        </a:spcAft>
        <a:buClr>
          <a:schemeClr val="accent2"/>
        </a:buClr>
        <a:buSzPct val="75000"/>
        <a:buFont typeface="Wingdings" pitchFamily="2" charset="2"/>
        <a:buChar char="l"/>
        <a:defRPr sz="2400">
          <a:solidFill>
            <a:schemeClr val="tx1"/>
          </a:solidFill>
          <a:effectLst>
            <a:outerShdw blurRad="38100" dist="38100" dir="2700000" algn="tl">
              <a:srgbClr val="800000"/>
            </a:outerShdw>
          </a:effectLst>
          <a:latin typeface="+mn-lt"/>
        </a:defRPr>
      </a:lvl3pPr>
      <a:lvl4pPr marL="1600200" indent="-228600" algn="l" rtl="0" fontAlgn="base">
        <a:spcBef>
          <a:spcPct val="20000"/>
        </a:spcBef>
        <a:spcAft>
          <a:spcPct val="0"/>
        </a:spcAft>
        <a:buClr>
          <a:schemeClr val="folHlink"/>
        </a:buClr>
        <a:buSzPct val="75000"/>
        <a:buFont typeface="Wingdings" pitchFamily="2" charset="2"/>
        <a:buChar char="l"/>
        <a:defRPr sz="2000">
          <a:solidFill>
            <a:schemeClr val="tx1"/>
          </a:solidFill>
          <a:effectLst>
            <a:outerShdw blurRad="38100" dist="38100" dir="2700000" algn="tl">
              <a:srgbClr val="800000"/>
            </a:outerShdw>
          </a:effectLst>
          <a:latin typeface="+mn-lt"/>
        </a:defRPr>
      </a:lvl4pPr>
      <a:lvl5pPr marL="20574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5pPr>
      <a:lvl6pPr marL="25146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6pPr>
      <a:lvl7pPr marL="29718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7pPr>
      <a:lvl8pPr marL="34290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8pPr>
      <a:lvl9pPr marL="3886200" indent="-228600" algn="l" rtl="0" fontAlgn="base">
        <a:spcBef>
          <a:spcPct val="20000"/>
        </a:spcBef>
        <a:spcAft>
          <a:spcPct val="0"/>
        </a:spcAft>
        <a:buClr>
          <a:schemeClr val="tx1"/>
        </a:buClr>
        <a:buSzPct val="75000"/>
        <a:buFont typeface="Wingdings" pitchFamily="2" charset="2"/>
        <a:buChar char="l"/>
        <a:defRPr sz="2000">
          <a:solidFill>
            <a:schemeClr val="tx1"/>
          </a:solidFill>
          <a:effectLst>
            <a:outerShdw blurRad="38100" dist="38100" dir="2700000" algn="tl">
              <a:srgbClr val="8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76200"/>
            <a:ext cx="9144000" cy="1143000"/>
          </a:xfrm>
          <a:effectLst/>
        </p:spPr>
        <p:txBody>
          <a:bodyPr/>
          <a:lstStyle/>
          <a:p>
            <a:r>
              <a:rPr lang="en-US" altLang="en-US" sz="6600" b="1" dirty="0">
                <a:solidFill>
                  <a:srgbClr val="FFFF00"/>
                </a:solidFill>
                <a:effectLst>
                  <a:outerShdw blurRad="38100" dist="38100" dir="2700000" algn="tl">
                    <a:srgbClr val="000000">
                      <a:alpha val="43137"/>
                    </a:srgbClr>
                  </a:outerShdw>
                </a:effectLst>
              </a:rPr>
              <a:t>Knitting </a:t>
            </a:r>
            <a:r>
              <a:rPr lang="en-US" altLang="en-US" sz="6600" b="1" dirty="0" smtClean="0">
                <a:solidFill>
                  <a:srgbClr val="FFFF00"/>
                </a:solidFill>
                <a:effectLst>
                  <a:outerShdw blurRad="38100" dist="38100" dir="2700000" algn="tl">
                    <a:srgbClr val="000000">
                      <a:alpha val="43137"/>
                    </a:srgbClr>
                  </a:outerShdw>
                </a:effectLst>
              </a:rPr>
              <a:t>Hearts </a:t>
            </a:r>
            <a:r>
              <a:rPr lang="en-US" altLang="en-US" sz="6600" b="1" dirty="0">
                <a:solidFill>
                  <a:srgbClr val="FFFF00"/>
                </a:solidFill>
                <a:effectLst>
                  <a:outerShdw blurRad="38100" dist="38100" dir="2700000" algn="tl">
                    <a:srgbClr val="000000">
                      <a:alpha val="43137"/>
                    </a:srgbClr>
                  </a:outerShdw>
                </a:effectLst>
              </a:rPr>
              <a:t>in </a:t>
            </a:r>
            <a:r>
              <a:rPr lang="en-US" altLang="en-US" sz="6600" b="1" dirty="0" smtClean="0">
                <a:solidFill>
                  <a:srgbClr val="FFFF00"/>
                </a:solidFill>
                <a:effectLst>
                  <a:outerShdw blurRad="38100" dist="38100" dir="2700000" algn="tl">
                    <a:srgbClr val="000000">
                      <a:alpha val="43137"/>
                    </a:srgbClr>
                  </a:outerShdw>
                </a:effectLst>
              </a:rPr>
              <a:t>Love</a:t>
            </a:r>
            <a:endParaRPr lang="en-US" altLang="en-US" sz="6600" b="1"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1295400" y="4876800"/>
            <a:ext cx="6553200" cy="1752600"/>
          </a:xfrm>
          <a:effectLst/>
        </p:spPr>
        <p:txBody>
          <a:bodyPr/>
          <a:lstStyle/>
          <a:p>
            <a:pPr>
              <a:lnSpc>
                <a:spcPct val="90000"/>
              </a:lnSpc>
              <a:spcBef>
                <a:spcPct val="0"/>
              </a:spcBef>
            </a:pPr>
            <a:r>
              <a:rPr lang="en-US" altLang="en-US" sz="5400" b="1" i="1" dirty="0">
                <a:effectLst/>
              </a:rPr>
              <a:t>Colossians </a:t>
            </a:r>
            <a:r>
              <a:rPr lang="en-US" altLang="en-US" sz="5400" b="1" i="1" dirty="0" smtClean="0">
                <a:effectLst/>
              </a:rPr>
              <a:t>2:1-10</a:t>
            </a:r>
            <a:endParaRPr lang="en-US" altLang="en-US" sz="5400" b="1" i="1" dirty="0">
              <a:effectLst/>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266960"/>
            <a:ext cx="3124200" cy="2207474"/>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https://s-media-cache-ak0.pinimg.com/originals/9c/b5/e7/9cb5e7d4befb2a12b2002e7f7323078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412994"/>
            <a:ext cx="9144000" cy="5445006"/>
          </a:xfrm>
          <a:prstGeom prst="rect">
            <a:avLst/>
          </a:prstGeom>
          <a:solidFill>
            <a:schemeClr val="tx1">
              <a:lumMod val="95000"/>
            </a:schemeClr>
          </a:solidFill>
        </p:spPr>
      </p:pic>
      <p:sp>
        <p:nvSpPr>
          <p:cNvPr id="126980" name="Rectangle 4"/>
          <p:cNvSpPr>
            <a:spLocks noChangeArrowheads="1"/>
          </p:cNvSpPr>
          <p:nvPr/>
        </p:nvSpPr>
        <p:spPr bwMode="auto">
          <a:xfrm>
            <a:off x="13063" y="-111006"/>
            <a:ext cx="9144000" cy="1524000"/>
          </a:xfrm>
          <a:prstGeom prst="rect">
            <a:avLst/>
          </a:prstGeom>
          <a:solidFill>
            <a:srgbClr val="002060"/>
          </a:solidFill>
          <a:ln>
            <a:noFill/>
          </a:ln>
          <a:effectLst/>
        </p:spPr>
        <p:txBody>
          <a:bodyPr wrap="none" anchor="ctr"/>
          <a:lstStyle/>
          <a:p>
            <a:pPr algn="ctr">
              <a:lnSpc>
                <a:spcPct val="90000"/>
              </a:lnSpc>
            </a:pPr>
            <a:r>
              <a:rPr lang="en-US" sz="5400" b="1" dirty="0">
                <a:solidFill>
                  <a:srgbClr val="FFFF00"/>
                </a:solidFill>
              </a:rPr>
              <a:t>A </a:t>
            </a:r>
            <a:r>
              <a:rPr lang="en-US" sz="5400" b="1" dirty="0" smtClean="0">
                <a:solidFill>
                  <a:srgbClr val="FFFF00"/>
                </a:solidFill>
              </a:rPr>
              <a:t>Lasting Bond Is Built on</a:t>
            </a:r>
          </a:p>
          <a:p>
            <a:pPr algn="ctr">
              <a:lnSpc>
                <a:spcPct val="90000"/>
              </a:lnSpc>
            </a:pPr>
            <a:r>
              <a:rPr lang="en-US" sz="5400" b="1" dirty="0" smtClean="0">
                <a:solidFill>
                  <a:srgbClr val="FFFF00"/>
                </a:solidFill>
              </a:rPr>
              <a:t>Committed Unity </a:t>
            </a:r>
            <a:r>
              <a:rPr lang="en-US" sz="5400" b="1" dirty="0">
                <a:solidFill>
                  <a:srgbClr val="FFFF00"/>
                </a:solidFill>
              </a:rPr>
              <a:t>of </a:t>
            </a:r>
            <a:r>
              <a:rPr lang="en-US" sz="5400" b="1" dirty="0" smtClean="0">
                <a:solidFill>
                  <a:srgbClr val="FFFF00"/>
                </a:solidFill>
              </a:rPr>
              <a:t>Purpose</a:t>
            </a:r>
            <a:endParaRPr lang="en-US" altLang="en-US" sz="5400" b="1" dirty="0">
              <a:solidFill>
                <a:srgbClr val="FFFF00"/>
              </a:solidFil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4800" y="1412994"/>
            <a:ext cx="9646143" cy="5425955"/>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26980"/>
                                        </p:tgtEl>
                                        <p:attrNameLst>
                                          <p:attrName>style.visibility</p:attrName>
                                        </p:attrNameLst>
                                      </p:cBhvr>
                                      <p:to>
                                        <p:strVal val="visible"/>
                                      </p:to>
                                    </p:set>
                                    <p:animEffect transition="in" filter="wipe(up)">
                                      <p:cBhvr>
                                        <p:cTn id="12" dur="500"/>
                                        <p:tgtEl>
                                          <p:spTgt spid="1269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698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838200"/>
          </a:xfrm>
        </p:spPr>
        <p:txBody>
          <a:bodyPr/>
          <a:lstStyle/>
          <a:p>
            <a:r>
              <a:rPr lang="en-US" sz="4000" b="1" dirty="0" smtClean="0">
                <a:solidFill>
                  <a:srgbClr val="FFFF00"/>
                </a:solidFill>
                <a:effectLst>
                  <a:outerShdw blurRad="38100" dist="38100" dir="2700000" algn="tl">
                    <a:srgbClr val="000000">
                      <a:alpha val="43137"/>
                    </a:srgbClr>
                  </a:outerShdw>
                </a:effectLst>
              </a:rPr>
              <a:t>Colossians 2:1-10</a:t>
            </a:r>
            <a:endParaRPr lang="en-US" sz="40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38100" y="762000"/>
            <a:ext cx="9067800" cy="6109365"/>
          </a:xfrm>
          <a:prstGeom prst="rect">
            <a:avLst/>
          </a:prstGeom>
          <a:noFill/>
        </p:spPr>
        <p:txBody>
          <a:bodyPr wrap="square" rtlCol="0">
            <a:spAutoFit/>
          </a:bodyPr>
          <a:lstStyle/>
          <a:p>
            <a:pPr>
              <a:lnSpc>
                <a:spcPct val="92000"/>
              </a:lnSpc>
            </a:pPr>
            <a:r>
              <a:rPr lang="en-US" sz="2500" b="1" baseline="30000" dirty="0" smtClean="0"/>
              <a:t>1 </a:t>
            </a:r>
            <a:r>
              <a:rPr lang="en-US" sz="2500" dirty="0" smtClean="0"/>
              <a:t>For </a:t>
            </a:r>
            <a:r>
              <a:rPr lang="en-US" sz="2500" dirty="0"/>
              <a:t>I want you to know what a great conflict I have for you and those in Laodicea, and for as many as have not seen my face in </a:t>
            </a:r>
            <a:r>
              <a:rPr lang="en-US" sz="2500" dirty="0" smtClean="0"/>
              <a:t>the flesh, </a:t>
            </a:r>
            <a:r>
              <a:rPr lang="en-US" sz="2500" b="1" baseline="30000" dirty="0" smtClean="0"/>
              <a:t>2</a:t>
            </a:r>
            <a:r>
              <a:rPr lang="en-US" sz="2500" b="1" baseline="30000" dirty="0"/>
              <a:t> </a:t>
            </a:r>
            <a:r>
              <a:rPr lang="en-US" sz="2500" dirty="0"/>
              <a:t>that their hearts may be encouraged, being knit together in love, and attaining to all riches of the full assurance of understanding, to the knowledge of the mystery of God, both of the Father </a:t>
            </a:r>
            <a:r>
              <a:rPr lang="en-US" sz="2500" dirty="0" smtClean="0"/>
              <a:t>and of </a:t>
            </a:r>
            <a:r>
              <a:rPr lang="en-US" sz="2500" dirty="0"/>
              <a:t>Christ, </a:t>
            </a:r>
            <a:r>
              <a:rPr lang="en-US" sz="2500" b="1" baseline="30000" dirty="0"/>
              <a:t>3 </a:t>
            </a:r>
            <a:r>
              <a:rPr lang="en-US" sz="2500" dirty="0"/>
              <a:t>in whom are hidden all the treasures of wisdom </a:t>
            </a:r>
            <a:r>
              <a:rPr lang="en-US" sz="2500" dirty="0" smtClean="0"/>
              <a:t>and </a:t>
            </a:r>
            <a:r>
              <a:rPr lang="en-US" sz="2500" dirty="0"/>
              <a:t>knowledge</a:t>
            </a:r>
            <a:r>
              <a:rPr lang="en-US" sz="2500" dirty="0" smtClean="0"/>
              <a:t>. </a:t>
            </a:r>
            <a:r>
              <a:rPr lang="en-US" sz="2500" b="1" baseline="30000" dirty="0" smtClean="0"/>
              <a:t>4</a:t>
            </a:r>
            <a:r>
              <a:rPr lang="en-US" sz="2500" b="1" baseline="30000" dirty="0"/>
              <a:t> </a:t>
            </a:r>
            <a:r>
              <a:rPr lang="en-US" sz="2500" dirty="0"/>
              <a:t>Now this I say lest anyone should deceive you with persuasive words. </a:t>
            </a:r>
            <a:r>
              <a:rPr lang="en-US" sz="2500" b="1" baseline="30000" dirty="0"/>
              <a:t>5 </a:t>
            </a:r>
            <a:r>
              <a:rPr lang="en-US" sz="2500" dirty="0"/>
              <a:t>For though I am absent in the flesh, yet I am with you in spirit, rejoicing to see your good order and the steadfastness of your faith in Christ</a:t>
            </a:r>
            <a:r>
              <a:rPr lang="en-US" sz="2500" dirty="0" smtClean="0"/>
              <a:t>. </a:t>
            </a:r>
            <a:r>
              <a:rPr lang="en-US" sz="2500" b="1" baseline="30000" dirty="0" smtClean="0"/>
              <a:t>6</a:t>
            </a:r>
            <a:r>
              <a:rPr lang="en-US" sz="2500" b="1" baseline="30000" dirty="0"/>
              <a:t> </a:t>
            </a:r>
            <a:r>
              <a:rPr lang="en-US" sz="2500" dirty="0"/>
              <a:t>As you therefore have received Christ Jesus the Lord, so walk </a:t>
            </a:r>
            <a:r>
              <a:rPr lang="en-US" sz="2500" dirty="0" smtClean="0"/>
              <a:t>in Him, </a:t>
            </a:r>
            <a:r>
              <a:rPr lang="en-US" sz="2500" b="1" baseline="30000" dirty="0" smtClean="0"/>
              <a:t>7</a:t>
            </a:r>
            <a:r>
              <a:rPr lang="en-US" sz="2500" b="1" baseline="30000" dirty="0"/>
              <a:t> </a:t>
            </a:r>
            <a:r>
              <a:rPr lang="en-US" sz="2500" dirty="0"/>
              <a:t>rooted and built up in Him and established in the faith, as you have been taught, abounding in </a:t>
            </a:r>
            <a:r>
              <a:rPr lang="en-US" sz="2500" dirty="0" smtClean="0"/>
              <a:t>it with </a:t>
            </a:r>
            <a:r>
              <a:rPr lang="en-US" sz="2500" dirty="0"/>
              <a:t>thanksgiving</a:t>
            </a:r>
            <a:r>
              <a:rPr lang="en-US" sz="2500" dirty="0" smtClean="0"/>
              <a:t>. </a:t>
            </a:r>
            <a:r>
              <a:rPr lang="en-US" sz="2500" b="1" baseline="30000" dirty="0" smtClean="0"/>
              <a:t>8</a:t>
            </a:r>
            <a:r>
              <a:rPr lang="en-US" sz="2500" b="1" baseline="30000" dirty="0"/>
              <a:t> </a:t>
            </a:r>
            <a:r>
              <a:rPr lang="en-US" sz="2500" dirty="0"/>
              <a:t>Beware lest anyone cheat you through philosophy and empty deceit, according to the tradition of men, according to the basic principles of the world, and not according to Christ. </a:t>
            </a:r>
            <a:r>
              <a:rPr lang="en-US" sz="2500" b="1" baseline="30000" dirty="0"/>
              <a:t>9 </a:t>
            </a:r>
            <a:r>
              <a:rPr lang="en-US" sz="2500" dirty="0"/>
              <a:t>For in Him dwells all the fullness of the Godhead bodily; </a:t>
            </a:r>
            <a:r>
              <a:rPr lang="en-US" sz="2500" b="1" baseline="30000" dirty="0"/>
              <a:t>10 </a:t>
            </a:r>
            <a:r>
              <a:rPr lang="en-US" sz="2500" dirty="0"/>
              <a:t>and you are complete in Him, who is the head of all principality and power</a:t>
            </a:r>
            <a:r>
              <a:rPr lang="en-US" sz="2500" dirty="0" smtClean="0"/>
              <a:t>.</a:t>
            </a:r>
            <a:endParaRPr lang="en-US" sz="2500" dirty="0"/>
          </a:p>
        </p:txBody>
      </p:sp>
    </p:spTree>
    <p:extLst>
      <p:ext uri="{BB962C8B-B14F-4D97-AF65-F5344CB8AC3E}">
        <p14:creationId xmlns:p14="http://schemas.microsoft.com/office/powerpoint/2010/main" val="2091687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
            <a:ext cx="8229600" cy="838200"/>
          </a:xfrm>
        </p:spPr>
        <p:txBody>
          <a:bodyPr/>
          <a:lstStyle/>
          <a:p>
            <a:r>
              <a:rPr lang="en-US" sz="4000" b="1" dirty="0" smtClean="0">
                <a:solidFill>
                  <a:srgbClr val="FFFF00"/>
                </a:solidFill>
                <a:effectLst>
                  <a:outerShdw blurRad="38100" dist="38100" dir="2700000" algn="tl">
                    <a:srgbClr val="000000">
                      <a:alpha val="43137"/>
                    </a:srgbClr>
                  </a:outerShdw>
                </a:effectLst>
              </a:rPr>
              <a:t>Colossians 2:1-10</a:t>
            </a:r>
            <a:endParaRPr lang="en-US" sz="4000" b="1" dirty="0">
              <a:solidFill>
                <a:srgbClr val="FFFF00"/>
              </a:solidFill>
              <a:effectLst>
                <a:outerShdw blurRad="38100" dist="38100" dir="2700000" algn="tl">
                  <a:srgbClr val="000000">
                    <a:alpha val="43137"/>
                  </a:srgbClr>
                </a:outerShdw>
              </a:effectLst>
            </a:endParaRPr>
          </a:p>
        </p:txBody>
      </p:sp>
      <p:sp>
        <p:nvSpPr>
          <p:cNvPr id="5" name="TextBox 4"/>
          <p:cNvSpPr txBox="1"/>
          <p:nvPr/>
        </p:nvSpPr>
        <p:spPr>
          <a:xfrm>
            <a:off x="38100" y="762000"/>
            <a:ext cx="9067800" cy="6109365"/>
          </a:xfrm>
          <a:prstGeom prst="rect">
            <a:avLst/>
          </a:prstGeom>
          <a:noFill/>
        </p:spPr>
        <p:txBody>
          <a:bodyPr wrap="square" rtlCol="0">
            <a:spAutoFit/>
          </a:bodyPr>
          <a:lstStyle/>
          <a:p>
            <a:pPr>
              <a:lnSpc>
                <a:spcPct val="92000"/>
              </a:lnSpc>
            </a:pPr>
            <a:r>
              <a:rPr lang="en-US" sz="2500" b="1" baseline="30000" dirty="0" smtClean="0"/>
              <a:t>1 </a:t>
            </a:r>
            <a:r>
              <a:rPr lang="en-US" sz="2500" dirty="0" smtClean="0"/>
              <a:t>For </a:t>
            </a:r>
            <a:r>
              <a:rPr lang="en-US" sz="2500" dirty="0"/>
              <a:t>I want you to know what a great conflict I have for you and those in Laodicea, and for as many as have not seen my face in </a:t>
            </a:r>
            <a:r>
              <a:rPr lang="en-US" sz="2500" dirty="0" smtClean="0"/>
              <a:t>the flesh, </a:t>
            </a:r>
            <a:r>
              <a:rPr lang="en-US" sz="2500" b="1" baseline="30000" dirty="0" smtClean="0"/>
              <a:t>2</a:t>
            </a:r>
            <a:r>
              <a:rPr lang="en-US" sz="2500" b="1" baseline="30000" dirty="0"/>
              <a:t> </a:t>
            </a:r>
            <a:r>
              <a:rPr lang="en-US" sz="2500" dirty="0"/>
              <a:t>that their hearts may be encouraged, </a:t>
            </a:r>
            <a:r>
              <a:rPr lang="en-US" sz="2500" b="1" dirty="0">
                <a:solidFill>
                  <a:srgbClr val="FFFF66"/>
                </a:solidFill>
              </a:rPr>
              <a:t>being knit together in love</a:t>
            </a:r>
            <a:r>
              <a:rPr lang="en-US" sz="2500" dirty="0"/>
              <a:t>, and attaining to all riches of the full assurance of understanding, to the knowledge of the mystery of God, both of the Father </a:t>
            </a:r>
            <a:r>
              <a:rPr lang="en-US" sz="2500" dirty="0" smtClean="0"/>
              <a:t>and of </a:t>
            </a:r>
            <a:r>
              <a:rPr lang="en-US" sz="2500" dirty="0"/>
              <a:t>Christ, </a:t>
            </a:r>
            <a:r>
              <a:rPr lang="en-US" sz="2500" b="1" baseline="30000" dirty="0"/>
              <a:t>3 </a:t>
            </a:r>
            <a:r>
              <a:rPr lang="en-US" sz="2500" dirty="0"/>
              <a:t>in whom are hidden all the treasures of wisdom </a:t>
            </a:r>
            <a:r>
              <a:rPr lang="en-US" sz="2500" dirty="0" smtClean="0"/>
              <a:t>and </a:t>
            </a:r>
            <a:r>
              <a:rPr lang="en-US" sz="2500" dirty="0"/>
              <a:t>knowledge</a:t>
            </a:r>
            <a:r>
              <a:rPr lang="en-US" sz="2500" dirty="0" smtClean="0"/>
              <a:t>. </a:t>
            </a:r>
            <a:r>
              <a:rPr lang="en-US" sz="2500" b="1" baseline="30000" dirty="0" smtClean="0"/>
              <a:t>4</a:t>
            </a:r>
            <a:r>
              <a:rPr lang="en-US" sz="2500" b="1" baseline="30000" dirty="0"/>
              <a:t> </a:t>
            </a:r>
            <a:r>
              <a:rPr lang="en-US" sz="2500" dirty="0"/>
              <a:t>Now this I say lest anyone should deceive you with persuasive words. </a:t>
            </a:r>
            <a:r>
              <a:rPr lang="en-US" sz="2500" b="1" baseline="30000" dirty="0"/>
              <a:t>5 </a:t>
            </a:r>
            <a:r>
              <a:rPr lang="en-US" sz="2500" dirty="0"/>
              <a:t>For though I am absent in the flesh, yet I am with you in spirit, rejoicing to see your good order and the steadfastness of your faith in Christ</a:t>
            </a:r>
            <a:r>
              <a:rPr lang="en-US" sz="2500" dirty="0" smtClean="0"/>
              <a:t>. </a:t>
            </a:r>
            <a:r>
              <a:rPr lang="en-US" sz="2500" b="1" baseline="30000" dirty="0" smtClean="0"/>
              <a:t>6</a:t>
            </a:r>
            <a:r>
              <a:rPr lang="en-US" sz="2500" b="1" baseline="30000" dirty="0"/>
              <a:t> </a:t>
            </a:r>
            <a:r>
              <a:rPr lang="en-US" sz="2500" dirty="0"/>
              <a:t>As you therefore have received Christ Jesus the Lord, so walk </a:t>
            </a:r>
            <a:r>
              <a:rPr lang="en-US" sz="2500" dirty="0" smtClean="0"/>
              <a:t>in Him, </a:t>
            </a:r>
            <a:r>
              <a:rPr lang="en-US" sz="2500" b="1" baseline="30000" dirty="0" smtClean="0"/>
              <a:t>7</a:t>
            </a:r>
            <a:r>
              <a:rPr lang="en-US" sz="2500" b="1" baseline="30000" dirty="0"/>
              <a:t> </a:t>
            </a:r>
            <a:r>
              <a:rPr lang="en-US" sz="2500" dirty="0"/>
              <a:t>rooted and built up in Him and established in the faith, as you have been taught, abounding in </a:t>
            </a:r>
            <a:r>
              <a:rPr lang="en-US" sz="2500" dirty="0" smtClean="0"/>
              <a:t>it with </a:t>
            </a:r>
            <a:r>
              <a:rPr lang="en-US" sz="2500" dirty="0"/>
              <a:t>thanksgiving</a:t>
            </a:r>
            <a:r>
              <a:rPr lang="en-US" sz="2500" dirty="0" smtClean="0"/>
              <a:t>. </a:t>
            </a:r>
            <a:r>
              <a:rPr lang="en-US" sz="2500" b="1" baseline="30000" dirty="0" smtClean="0"/>
              <a:t>8</a:t>
            </a:r>
            <a:r>
              <a:rPr lang="en-US" sz="2500" b="1" baseline="30000" dirty="0"/>
              <a:t> </a:t>
            </a:r>
            <a:r>
              <a:rPr lang="en-US" sz="2500" dirty="0"/>
              <a:t>Beware lest anyone cheat you through philosophy and empty deceit, according to the tradition of men, according to the basic principles of the world, and not according to Christ. </a:t>
            </a:r>
            <a:r>
              <a:rPr lang="en-US" sz="2500" b="1" baseline="30000" dirty="0"/>
              <a:t>9 </a:t>
            </a:r>
            <a:r>
              <a:rPr lang="en-US" sz="2500" dirty="0"/>
              <a:t>For in Him dwells all the fullness of the Godhead bodily; </a:t>
            </a:r>
            <a:r>
              <a:rPr lang="en-US" sz="2500" b="1" baseline="30000" dirty="0"/>
              <a:t>10 </a:t>
            </a:r>
            <a:r>
              <a:rPr lang="en-US" sz="2500" dirty="0"/>
              <a:t>and you are complete in Him, who is the head of all principality and power</a:t>
            </a:r>
            <a:r>
              <a:rPr lang="en-US" sz="2500" dirty="0" smtClean="0"/>
              <a:t>.</a:t>
            </a:r>
            <a:endParaRPr lang="en-US" sz="2500" dirty="0"/>
          </a:p>
        </p:txBody>
      </p:sp>
    </p:spTree>
    <p:extLst>
      <p:ext uri="{BB962C8B-B14F-4D97-AF65-F5344CB8AC3E}">
        <p14:creationId xmlns:p14="http://schemas.microsoft.com/office/powerpoint/2010/main" val="2340038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0" y="76200"/>
            <a:ext cx="9144000" cy="1143000"/>
          </a:xfrm>
          <a:effectLst/>
        </p:spPr>
        <p:txBody>
          <a:bodyPr/>
          <a:lstStyle/>
          <a:p>
            <a:r>
              <a:rPr lang="en-US" altLang="en-US" sz="6600" b="1" dirty="0">
                <a:solidFill>
                  <a:srgbClr val="FFFF00"/>
                </a:solidFill>
                <a:effectLst>
                  <a:outerShdw blurRad="38100" dist="38100" dir="2700000" algn="tl">
                    <a:srgbClr val="000000">
                      <a:alpha val="43137"/>
                    </a:srgbClr>
                  </a:outerShdw>
                </a:effectLst>
              </a:rPr>
              <a:t>Knitting </a:t>
            </a:r>
            <a:r>
              <a:rPr lang="en-US" altLang="en-US" sz="6600" b="1" dirty="0" smtClean="0">
                <a:solidFill>
                  <a:srgbClr val="FFFF00"/>
                </a:solidFill>
                <a:effectLst>
                  <a:outerShdw blurRad="38100" dist="38100" dir="2700000" algn="tl">
                    <a:srgbClr val="000000">
                      <a:alpha val="43137"/>
                    </a:srgbClr>
                  </a:outerShdw>
                </a:effectLst>
              </a:rPr>
              <a:t>Hearts </a:t>
            </a:r>
            <a:r>
              <a:rPr lang="en-US" altLang="en-US" sz="6600" b="1" dirty="0">
                <a:solidFill>
                  <a:srgbClr val="FFFF00"/>
                </a:solidFill>
                <a:effectLst>
                  <a:outerShdw blurRad="38100" dist="38100" dir="2700000" algn="tl">
                    <a:srgbClr val="000000">
                      <a:alpha val="43137"/>
                    </a:srgbClr>
                  </a:outerShdw>
                </a:effectLst>
              </a:rPr>
              <a:t>in </a:t>
            </a:r>
            <a:r>
              <a:rPr lang="en-US" altLang="en-US" sz="6600" b="1" dirty="0" smtClean="0">
                <a:solidFill>
                  <a:srgbClr val="FFFF00"/>
                </a:solidFill>
                <a:effectLst>
                  <a:outerShdw blurRad="38100" dist="38100" dir="2700000" algn="tl">
                    <a:srgbClr val="000000">
                      <a:alpha val="43137"/>
                    </a:srgbClr>
                  </a:outerShdw>
                </a:effectLst>
              </a:rPr>
              <a:t>Love</a:t>
            </a:r>
            <a:endParaRPr lang="en-US" altLang="en-US" sz="6600" b="1"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1295400" y="4876800"/>
            <a:ext cx="6553200" cy="838200"/>
          </a:xfrm>
          <a:effectLst/>
        </p:spPr>
        <p:txBody>
          <a:bodyPr/>
          <a:lstStyle/>
          <a:p>
            <a:pPr>
              <a:lnSpc>
                <a:spcPct val="90000"/>
              </a:lnSpc>
              <a:spcBef>
                <a:spcPct val="0"/>
              </a:spcBef>
            </a:pPr>
            <a:r>
              <a:rPr lang="en-US" altLang="en-US" sz="5400" b="1" i="1" dirty="0">
                <a:effectLst/>
              </a:rPr>
              <a:t>Colossians </a:t>
            </a:r>
            <a:r>
              <a:rPr lang="en-US" altLang="en-US" sz="5400" b="1" i="1" dirty="0" smtClean="0">
                <a:effectLst/>
              </a:rPr>
              <a:t>2:1-10</a:t>
            </a:r>
          </a:p>
        </p:txBody>
      </p:sp>
      <p:sp>
        <p:nvSpPr>
          <p:cNvPr id="2" name="TextBox 1"/>
          <p:cNvSpPr txBox="1"/>
          <p:nvPr/>
        </p:nvSpPr>
        <p:spPr>
          <a:xfrm>
            <a:off x="0" y="3464004"/>
            <a:ext cx="9144000" cy="1107996"/>
          </a:xfrm>
          <a:prstGeom prst="rect">
            <a:avLst/>
          </a:prstGeom>
          <a:noFill/>
        </p:spPr>
        <p:txBody>
          <a:bodyPr wrap="square" rtlCol="0">
            <a:spAutoFit/>
          </a:bodyPr>
          <a:lstStyle/>
          <a:p>
            <a:pPr algn="ctr"/>
            <a:r>
              <a:rPr lang="en-US" altLang="en-US" sz="6600" b="1" dirty="0">
                <a:solidFill>
                  <a:srgbClr val="FFFF00"/>
                </a:solidFill>
                <a:effectLst>
                  <a:outerShdw blurRad="38100" dist="38100" dir="2700000" algn="tl">
                    <a:srgbClr val="000000">
                      <a:alpha val="43137"/>
                    </a:srgbClr>
                  </a:outerShdw>
                </a:effectLst>
              </a:rPr>
              <a:t>Uniting Souls in Purpose</a:t>
            </a:r>
            <a:endParaRPr lang="en-US" sz="66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47800" y="1266960"/>
            <a:ext cx="3124200" cy="2207474"/>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32508" y="1266960"/>
            <a:ext cx="3396112" cy="2207473"/>
          </a:xfrm>
          <a:prstGeom prst="rect">
            <a:avLst/>
          </a:prstGeom>
        </p:spPr>
      </p:pic>
      <p:sp>
        <p:nvSpPr>
          <p:cNvPr id="5" name="TextBox 4"/>
          <p:cNvSpPr txBox="1"/>
          <p:nvPr/>
        </p:nvSpPr>
        <p:spPr>
          <a:xfrm>
            <a:off x="0" y="5638800"/>
            <a:ext cx="9144000" cy="923330"/>
          </a:xfrm>
          <a:prstGeom prst="rect">
            <a:avLst/>
          </a:prstGeom>
          <a:noFill/>
        </p:spPr>
        <p:txBody>
          <a:bodyPr wrap="square" rtlCol="0">
            <a:spAutoFit/>
          </a:bodyPr>
          <a:lstStyle/>
          <a:p>
            <a:pPr algn="ctr"/>
            <a:r>
              <a:rPr lang="en-US" altLang="en-US" sz="5400" b="1" i="1" dirty="0"/>
              <a:t>1 Samuel 17:55 - </a:t>
            </a:r>
            <a:r>
              <a:rPr lang="en-US" altLang="en-US" sz="5400" b="1" i="1" dirty="0" smtClean="0"/>
              <a:t>18:1</a:t>
            </a:r>
            <a:endParaRPr lang="en-US" altLang="en-US" sz="5400" b="1" i="1" dirty="0"/>
          </a:p>
        </p:txBody>
      </p:sp>
    </p:spTree>
    <p:extLst>
      <p:ext uri="{BB962C8B-B14F-4D97-AF65-F5344CB8AC3E}">
        <p14:creationId xmlns:p14="http://schemas.microsoft.com/office/powerpoint/2010/main" val="1281368342"/>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2" fill="hold"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37" presetClass="entr" presetSubtype="0"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fade">
                                      <p:cBhvr>
                                        <p:cTn id="18" dur="1000"/>
                                        <p:tgtEl>
                                          <p:spTgt spid="5"/>
                                        </p:tgtEl>
                                      </p:cBhvr>
                                    </p:animEffect>
                                    <p:anim calcmode="lin" valueType="num">
                                      <p:cBhvr>
                                        <p:cTn id="19" dur="1000" fill="hold"/>
                                        <p:tgtEl>
                                          <p:spTgt spid="5"/>
                                        </p:tgtEl>
                                        <p:attrNameLst>
                                          <p:attrName>ppt_x</p:attrName>
                                        </p:attrNameLst>
                                      </p:cBhvr>
                                      <p:tavLst>
                                        <p:tav tm="0">
                                          <p:val>
                                            <p:strVal val="#ppt_x"/>
                                          </p:val>
                                        </p:tav>
                                        <p:tav tm="100000">
                                          <p:val>
                                            <p:strVal val="#ppt_x"/>
                                          </p:val>
                                        </p:tav>
                                      </p:tavLst>
                                    </p:anim>
                                    <p:anim calcmode="lin" valueType="num">
                                      <p:cBhvr>
                                        <p:cTn id="20" dur="900" decel="100000" fill="hold"/>
                                        <p:tgtEl>
                                          <p:spTgt spid="5"/>
                                        </p:tgtEl>
                                        <p:attrNameLst>
                                          <p:attrName>ppt_y</p:attrName>
                                        </p:attrNameLst>
                                      </p:cBhvr>
                                      <p:tavLst>
                                        <p:tav tm="0">
                                          <p:val>
                                            <p:strVal val="#ppt_y+1"/>
                                          </p:val>
                                        </p:tav>
                                        <p:tav tm="100000">
                                          <p:val>
                                            <p:strVal val="#ppt_y-.03"/>
                                          </p:val>
                                        </p:tav>
                                      </p:tavLst>
                                    </p:anim>
                                    <p:anim calcmode="lin" valueType="num">
                                      <p:cBhvr>
                                        <p:cTn id="21" dur="100" accel="100000" fill="hold">
                                          <p:stCondLst>
                                            <p:cond delay="900"/>
                                          </p:stCondLst>
                                        </p:cTn>
                                        <p:tgtEl>
                                          <p:spTgt spid="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39825"/>
          </a:xfrm>
        </p:spPr>
        <p:txBody>
          <a:bodyPr/>
          <a:lstStyle/>
          <a:p>
            <a:r>
              <a:rPr lang="en-US" altLang="en-US" sz="4800" b="1" dirty="0">
                <a:solidFill>
                  <a:srgbClr val="FFFF00"/>
                </a:solidFill>
                <a:effectLst/>
              </a:rPr>
              <a:t>1 Samuel 17:55 - </a:t>
            </a:r>
            <a:r>
              <a:rPr lang="en-US" altLang="en-US" sz="4800" b="1" dirty="0" smtClean="0">
                <a:solidFill>
                  <a:srgbClr val="FFFF00"/>
                </a:solidFill>
                <a:effectLst/>
              </a:rPr>
              <a:t>18:1</a:t>
            </a:r>
            <a:endParaRPr lang="en-US" sz="4800" b="1" dirty="0">
              <a:solidFill>
                <a:srgbClr val="FFFF00"/>
              </a:solidFill>
              <a:effectLst/>
            </a:endParaRPr>
          </a:p>
        </p:txBody>
      </p:sp>
      <p:sp>
        <p:nvSpPr>
          <p:cNvPr id="5" name="TextBox 4"/>
          <p:cNvSpPr txBox="1"/>
          <p:nvPr/>
        </p:nvSpPr>
        <p:spPr>
          <a:xfrm>
            <a:off x="76200" y="1066800"/>
            <a:ext cx="9067800" cy="5632311"/>
          </a:xfrm>
          <a:prstGeom prst="rect">
            <a:avLst/>
          </a:prstGeom>
          <a:noFill/>
        </p:spPr>
        <p:txBody>
          <a:bodyPr wrap="square" rtlCol="0">
            <a:spAutoFit/>
          </a:bodyPr>
          <a:lstStyle/>
          <a:p>
            <a:r>
              <a:rPr lang="en-US" sz="3000" b="1" baseline="30000" dirty="0"/>
              <a:t>55 </a:t>
            </a:r>
            <a:r>
              <a:rPr lang="en-US" sz="3000" dirty="0"/>
              <a:t>When Saul saw David going out against the Philistine, he said to Abner, the commander of the army, “Abner, whose son is this youth</a:t>
            </a:r>
            <a:r>
              <a:rPr lang="en-US" sz="3000" dirty="0" smtClean="0"/>
              <a:t>?” And </a:t>
            </a:r>
            <a:r>
              <a:rPr lang="en-US" sz="3000" dirty="0"/>
              <a:t>Abner said, “As your soul lives, O king, I do not know</a:t>
            </a:r>
            <a:r>
              <a:rPr lang="en-US" sz="3000" dirty="0" smtClean="0"/>
              <a:t>.” </a:t>
            </a:r>
            <a:r>
              <a:rPr lang="en-US" sz="3000" b="1" baseline="30000" dirty="0" smtClean="0"/>
              <a:t>56</a:t>
            </a:r>
            <a:r>
              <a:rPr lang="en-US" sz="3000" b="1" baseline="30000" dirty="0"/>
              <a:t> </a:t>
            </a:r>
            <a:r>
              <a:rPr lang="en-US" sz="3000" dirty="0"/>
              <a:t>So the king said, “Inquire whose son this young man is</a:t>
            </a:r>
            <a:r>
              <a:rPr lang="en-US" sz="3000" dirty="0" smtClean="0"/>
              <a:t>.” </a:t>
            </a:r>
            <a:r>
              <a:rPr lang="en-US" sz="3000" b="1" baseline="30000" dirty="0" smtClean="0"/>
              <a:t>57</a:t>
            </a:r>
            <a:r>
              <a:rPr lang="en-US" sz="3000" b="1" baseline="30000" dirty="0"/>
              <a:t> </a:t>
            </a:r>
            <a:r>
              <a:rPr lang="en-US" sz="3000" dirty="0"/>
              <a:t>Then, as David returned from the slaughter of the Philistine, Abner took him and brought him before Saul with the head of the Philistine in his hand. </a:t>
            </a:r>
            <a:r>
              <a:rPr lang="en-US" sz="3000" b="1" baseline="30000" dirty="0"/>
              <a:t>58 </a:t>
            </a:r>
            <a:r>
              <a:rPr lang="en-US" sz="3000" dirty="0"/>
              <a:t>And Saul said to him, “Whose son are you, young man</a:t>
            </a:r>
            <a:r>
              <a:rPr lang="en-US" sz="3000" dirty="0" smtClean="0"/>
              <a:t>?” So </a:t>
            </a:r>
            <a:r>
              <a:rPr lang="en-US" sz="3000" dirty="0"/>
              <a:t>David answered, “I am the son of your servant Jesse the </a:t>
            </a:r>
            <a:r>
              <a:rPr lang="en-US" sz="3000" dirty="0" err="1"/>
              <a:t>Bethlehemite</a:t>
            </a:r>
            <a:r>
              <a:rPr lang="en-US" sz="3000" dirty="0" smtClean="0"/>
              <a:t>.” </a:t>
            </a:r>
            <a:r>
              <a:rPr lang="en-US" sz="3000" b="1" baseline="30000" dirty="0" smtClean="0"/>
              <a:t>18:1 </a:t>
            </a:r>
            <a:r>
              <a:rPr lang="en-US" sz="3000" dirty="0"/>
              <a:t>Now when he had finished speaking to Saul, the soul of Jonathan was knit to the</a:t>
            </a:r>
            <a:r>
              <a:rPr lang="en-US" sz="2400" dirty="0"/>
              <a:t> </a:t>
            </a:r>
            <a:r>
              <a:rPr lang="en-US" sz="3000" dirty="0"/>
              <a:t>soul</a:t>
            </a:r>
            <a:r>
              <a:rPr lang="en-US" sz="2400" dirty="0"/>
              <a:t> </a:t>
            </a:r>
            <a:r>
              <a:rPr lang="en-US" sz="3000" dirty="0"/>
              <a:t>of David,</a:t>
            </a:r>
            <a:r>
              <a:rPr lang="en-US" sz="2400" dirty="0"/>
              <a:t> </a:t>
            </a:r>
            <a:r>
              <a:rPr lang="en-US" sz="3000" dirty="0"/>
              <a:t>and</a:t>
            </a:r>
            <a:r>
              <a:rPr lang="en-US" sz="2400" dirty="0"/>
              <a:t> </a:t>
            </a:r>
            <a:r>
              <a:rPr lang="en-US" sz="3000" dirty="0"/>
              <a:t>Jonathan</a:t>
            </a:r>
            <a:r>
              <a:rPr lang="en-US" sz="2400" dirty="0"/>
              <a:t> </a:t>
            </a:r>
            <a:r>
              <a:rPr lang="en-US" sz="3000" dirty="0"/>
              <a:t>loved</a:t>
            </a:r>
            <a:r>
              <a:rPr lang="en-US" sz="2400" dirty="0"/>
              <a:t> </a:t>
            </a:r>
            <a:r>
              <a:rPr lang="en-US" sz="3000" dirty="0"/>
              <a:t>him</a:t>
            </a:r>
            <a:r>
              <a:rPr lang="en-US" sz="2400" dirty="0"/>
              <a:t> </a:t>
            </a:r>
            <a:r>
              <a:rPr lang="en-US" sz="3000" dirty="0"/>
              <a:t>as</a:t>
            </a:r>
            <a:r>
              <a:rPr lang="en-US" sz="2400" dirty="0"/>
              <a:t> </a:t>
            </a:r>
            <a:r>
              <a:rPr lang="en-US" sz="3000" dirty="0"/>
              <a:t>his</a:t>
            </a:r>
            <a:r>
              <a:rPr lang="en-US" sz="2400" dirty="0"/>
              <a:t> </a:t>
            </a:r>
            <a:r>
              <a:rPr lang="en-US" sz="3000" dirty="0" smtClean="0"/>
              <a:t>own</a:t>
            </a:r>
            <a:r>
              <a:rPr lang="en-US" sz="2400" dirty="0" smtClean="0"/>
              <a:t> </a:t>
            </a:r>
            <a:r>
              <a:rPr lang="en-US" sz="3000" dirty="0"/>
              <a:t>soul.</a:t>
            </a:r>
          </a:p>
        </p:txBody>
      </p:sp>
    </p:spTree>
    <p:extLst>
      <p:ext uri="{BB962C8B-B14F-4D97-AF65-F5344CB8AC3E}">
        <p14:creationId xmlns:p14="http://schemas.microsoft.com/office/powerpoint/2010/main" val="26069976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139825"/>
          </a:xfrm>
        </p:spPr>
        <p:txBody>
          <a:bodyPr/>
          <a:lstStyle/>
          <a:p>
            <a:r>
              <a:rPr lang="en-US" altLang="en-US" sz="4800" b="1" dirty="0">
                <a:solidFill>
                  <a:srgbClr val="FFFF00"/>
                </a:solidFill>
                <a:effectLst/>
              </a:rPr>
              <a:t>1 Samuel 17:55 - </a:t>
            </a:r>
            <a:r>
              <a:rPr lang="en-US" altLang="en-US" sz="4800" b="1" dirty="0" smtClean="0">
                <a:solidFill>
                  <a:srgbClr val="FFFF00"/>
                </a:solidFill>
                <a:effectLst/>
              </a:rPr>
              <a:t>18:1</a:t>
            </a:r>
            <a:endParaRPr lang="en-US" sz="4800" b="1" dirty="0">
              <a:solidFill>
                <a:srgbClr val="FFFF00"/>
              </a:solidFill>
              <a:effectLst/>
            </a:endParaRPr>
          </a:p>
        </p:txBody>
      </p:sp>
      <p:sp>
        <p:nvSpPr>
          <p:cNvPr id="5" name="TextBox 4"/>
          <p:cNvSpPr txBox="1"/>
          <p:nvPr/>
        </p:nvSpPr>
        <p:spPr>
          <a:xfrm>
            <a:off x="76200" y="1066800"/>
            <a:ext cx="9067800" cy="5632311"/>
          </a:xfrm>
          <a:prstGeom prst="rect">
            <a:avLst/>
          </a:prstGeom>
          <a:noFill/>
        </p:spPr>
        <p:txBody>
          <a:bodyPr wrap="square" rtlCol="0">
            <a:spAutoFit/>
          </a:bodyPr>
          <a:lstStyle/>
          <a:p>
            <a:r>
              <a:rPr lang="en-US" sz="3000" b="1" baseline="30000" dirty="0"/>
              <a:t>55 </a:t>
            </a:r>
            <a:r>
              <a:rPr lang="en-US" sz="3000" dirty="0"/>
              <a:t>When Saul saw David going out against the Philistine, he said to Abner, the commander of the army, “Abner, whose son is this youth</a:t>
            </a:r>
            <a:r>
              <a:rPr lang="en-US" sz="3000" dirty="0" smtClean="0"/>
              <a:t>?” And </a:t>
            </a:r>
            <a:r>
              <a:rPr lang="en-US" sz="3000" dirty="0"/>
              <a:t>Abner said, “As your soul lives, O king, I do not know</a:t>
            </a:r>
            <a:r>
              <a:rPr lang="en-US" sz="3000" dirty="0" smtClean="0"/>
              <a:t>.” </a:t>
            </a:r>
            <a:r>
              <a:rPr lang="en-US" sz="3000" b="1" baseline="30000" dirty="0" smtClean="0"/>
              <a:t>56</a:t>
            </a:r>
            <a:r>
              <a:rPr lang="en-US" sz="3000" b="1" baseline="30000" dirty="0"/>
              <a:t> </a:t>
            </a:r>
            <a:r>
              <a:rPr lang="en-US" sz="3000" dirty="0"/>
              <a:t>So the king said, “Inquire whose son this young man is</a:t>
            </a:r>
            <a:r>
              <a:rPr lang="en-US" sz="3000" dirty="0" smtClean="0"/>
              <a:t>.” </a:t>
            </a:r>
            <a:r>
              <a:rPr lang="en-US" sz="3000" b="1" baseline="30000" dirty="0" smtClean="0"/>
              <a:t>57</a:t>
            </a:r>
            <a:r>
              <a:rPr lang="en-US" sz="3000" b="1" baseline="30000" dirty="0"/>
              <a:t> </a:t>
            </a:r>
            <a:r>
              <a:rPr lang="en-US" sz="3000" dirty="0"/>
              <a:t>Then, as David returned from the slaughter of the Philistine, Abner took him and brought him before Saul with the head of the Philistine in his hand. </a:t>
            </a:r>
            <a:r>
              <a:rPr lang="en-US" sz="3000" b="1" baseline="30000" dirty="0"/>
              <a:t>58 </a:t>
            </a:r>
            <a:r>
              <a:rPr lang="en-US" sz="3000" dirty="0"/>
              <a:t>And Saul said to him, “Whose son are you, young man</a:t>
            </a:r>
            <a:r>
              <a:rPr lang="en-US" sz="3000" dirty="0" smtClean="0"/>
              <a:t>?” So </a:t>
            </a:r>
            <a:r>
              <a:rPr lang="en-US" sz="3000" dirty="0"/>
              <a:t>David answered, “I am the son of your servant Jesse the </a:t>
            </a:r>
            <a:r>
              <a:rPr lang="en-US" sz="3000" dirty="0" err="1"/>
              <a:t>Bethlehemite</a:t>
            </a:r>
            <a:r>
              <a:rPr lang="en-US" sz="3000" dirty="0" smtClean="0"/>
              <a:t>.” </a:t>
            </a:r>
            <a:r>
              <a:rPr lang="en-US" sz="3000" b="1" baseline="30000" dirty="0" smtClean="0"/>
              <a:t>18:1 </a:t>
            </a:r>
            <a:r>
              <a:rPr lang="en-US" sz="3000" dirty="0"/>
              <a:t>Now when he had finished speaking to Saul, </a:t>
            </a:r>
            <a:r>
              <a:rPr lang="en-US" sz="3000" dirty="0">
                <a:solidFill>
                  <a:srgbClr val="FFFF00"/>
                </a:solidFill>
              </a:rPr>
              <a:t>the soul of Jonathan was knit to the</a:t>
            </a:r>
            <a:r>
              <a:rPr lang="en-US" sz="2400" dirty="0">
                <a:solidFill>
                  <a:srgbClr val="FFFF00"/>
                </a:solidFill>
              </a:rPr>
              <a:t> </a:t>
            </a:r>
            <a:r>
              <a:rPr lang="en-US" sz="3000" dirty="0">
                <a:solidFill>
                  <a:srgbClr val="FFFF00"/>
                </a:solidFill>
              </a:rPr>
              <a:t>soul</a:t>
            </a:r>
            <a:r>
              <a:rPr lang="en-US" sz="2400" dirty="0">
                <a:solidFill>
                  <a:srgbClr val="FFFF00"/>
                </a:solidFill>
              </a:rPr>
              <a:t> </a:t>
            </a:r>
            <a:r>
              <a:rPr lang="en-US" sz="3000" dirty="0">
                <a:solidFill>
                  <a:srgbClr val="FFFF00"/>
                </a:solidFill>
              </a:rPr>
              <a:t>of David,</a:t>
            </a:r>
            <a:r>
              <a:rPr lang="en-US" sz="2400" dirty="0">
                <a:solidFill>
                  <a:srgbClr val="FFFF00"/>
                </a:solidFill>
              </a:rPr>
              <a:t> </a:t>
            </a:r>
            <a:r>
              <a:rPr lang="en-US" sz="3000" dirty="0">
                <a:solidFill>
                  <a:srgbClr val="FFFF00"/>
                </a:solidFill>
              </a:rPr>
              <a:t>and</a:t>
            </a:r>
            <a:r>
              <a:rPr lang="en-US" sz="2400" dirty="0">
                <a:solidFill>
                  <a:srgbClr val="FFFF00"/>
                </a:solidFill>
              </a:rPr>
              <a:t> </a:t>
            </a:r>
            <a:r>
              <a:rPr lang="en-US" sz="3000" dirty="0">
                <a:solidFill>
                  <a:srgbClr val="FFFF00"/>
                </a:solidFill>
              </a:rPr>
              <a:t>Jonathan</a:t>
            </a:r>
            <a:r>
              <a:rPr lang="en-US" sz="2400" dirty="0">
                <a:solidFill>
                  <a:srgbClr val="FFFF00"/>
                </a:solidFill>
              </a:rPr>
              <a:t> </a:t>
            </a:r>
            <a:r>
              <a:rPr lang="en-US" sz="3000" dirty="0">
                <a:solidFill>
                  <a:srgbClr val="FFFF00"/>
                </a:solidFill>
              </a:rPr>
              <a:t>loved</a:t>
            </a:r>
            <a:r>
              <a:rPr lang="en-US" sz="2400" dirty="0">
                <a:solidFill>
                  <a:srgbClr val="FFFF00"/>
                </a:solidFill>
              </a:rPr>
              <a:t> </a:t>
            </a:r>
            <a:r>
              <a:rPr lang="en-US" sz="3000" dirty="0">
                <a:solidFill>
                  <a:srgbClr val="FFFF00"/>
                </a:solidFill>
              </a:rPr>
              <a:t>him</a:t>
            </a:r>
            <a:r>
              <a:rPr lang="en-US" sz="2400" dirty="0">
                <a:solidFill>
                  <a:srgbClr val="FFFF00"/>
                </a:solidFill>
              </a:rPr>
              <a:t> </a:t>
            </a:r>
            <a:r>
              <a:rPr lang="en-US" sz="3000" dirty="0">
                <a:solidFill>
                  <a:srgbClr val="FFFF00"/>
                </a:solidFill>
              </a:rPr>
              <a:t>as</a:t>
            </a:r>
            <a:r>
              <a:rPr lang="en-US" sz="2400" dirty="0">
                <a:solidFill>
                  <a:srgbClr val="FFFF00"/>
                </a:solidFill>
              </a:rPr>
              <a:t> </a:t>
            </a:r>
            <a:r>
              <a:rPr lang="en-US" sz="3000" dirty="0">
                <a:solidFill>
                  <a:srgbClr val="FFFF00"/>
                </a:solidFill>
              </a:rPr>
              <a:t>his</a:t>
            </a:r>
            <a:r>
              <a:rPr lang="en-US" sz="2400" dirty="0">
                <a:solidFill>
                  <a:srgbClr val="FFFF00"/>
                </a:solidFill>
              </a:rPr>
              <a:t> </a:t>
            </a:r>
            <a:r>
              <a:rPr lang="en-US" sz="3000" dirty="0" smtClean="0">
                <a:solidFill>
                  <a:srgbClr val="FFFF00"/>
                </a:solidFill>
              </a:rPr>
              <a:t>own</a:t>
            </a:r>
            <a:r>
              <a:rPr lang="en-US" sz="2400" dirty="0" smtClean="0">
                <a:solidFill>
                  <a:srgbClr val="FFFF00"/>
                </a:solidFill>
              </a:rPr>
              <a:t> </a:t>
            </a:r>
            <a:r>
              <a:rPr lang="en-US" sz="3000" dirty="0">
                <a:solidFill>
                  <a:srgbClr val="FFFF00"/>
                </a:solidFill>
              </a:rPr>
              <a:t>soul</a:t>
            </a:r>
            <a:r>
              <a:rPr lang="en-US" sz="3000" dirty="0"/>
              <a:t>.</a:t>
            </a:r>
          </a:p>
        </p:txBody>
      </p:sp>
    </p:spTree>
    <p:extLst>
      <p:ext uri="{BB962C8B-B14F-4D97-AF65-F5344CB8AC3E}">
        <p14:creationId xmlns:p14="http://schemas.microsoft.com/office/powerpoint/2010/main" val="2629926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15714" name="Rectangle 2"/>
          <p:cNvSpPr>
            <a:spLocks noGrp="1" noChangeArrowheads="1"/>
          </p:cNvSpPr>
          <p:nvPr>
            <p:ph type="title"/>
          </p:nvPr>
        </p:nvSpPr>
        <p:spPr>
          <a:xfrm>
            <a:off x="0" y="88900"/>
            <a:ext cx="9144000" cy="1139825"/>
          </a:xfrm>
          <a:effectLst/>
        </p:spPr>
        <p:txBody>
          <a:bodyPr/>
          <a:lstStyle/>
          <a:p>
            <a:pPr>
              <a:lnSpc>
                <a:spcPct val="80000"/>
              </a:lnSpc>
            </a:pPr>
            <a:r>
              <a:rPr lang="en-US" altLang="en-US" sz="4800" b="1" dirty="0" smtClean="0">
                <a:effectLst>
                  <a:outerShdw blurRad="38100" dist="38100" dir="2700000" algn="tl">
                    <a:srgbClr val="000000">
                      <a:alpha val="43137"/>
                    </a:srgbClr>
                  </a:outerShdw>
                </a:effectLst>
              </a:rPr>
              <a:t>Love &amp; Unity Are </a:t>
            </a:r>
            <a:r>
              <a:rPr lang="en-US" altLang="en-US" sz="4800" b="1" dirty="0">
                <a:effectLst>
                  <a:outerShdw blurRad="38100" dist="38100" dir="2700000" algn="tl">
                    <a:srgbClr val="000000">
                      <a:alpha val="43137"/>
                    </a:srgbClr>
                  </a:outerShdw>
                </a:effectLst>
              </a:rPr>
              <a:t>Built </a:t>
            </a:r>
            <a:r>
              <a:rPr lang="en-US" altLang="en-US" sz="4800" b="1" dirty="0" smtClean="0">
                <a:effectLst>
                  <a:outerShdw blurRad="38100" dist="38100" dir="2700000" algn="tl">
                    <a:srgbClr val="000000">
                      <a:alpha val="43137"/>
                    </a:srgbClr>
                  </a:outerShdw>
                </a:effectLst>
              </a:rPr>
              <a:t>from a </a:t>
            </a:r>
            <a:r>
              <a:rPr lang="en-US" altLang="en-US" sz="4800" b="1" dirty="0">
                <a:effectLst>
                  <a:outerShdw blurRad="38100" dist="38100" dir="2700000" algn="tl">
                    <a:srgbClr val="000000">
                      <a:alpha val="43137"/>
                    </a:srgbClr>
                  </a:outerShdw>
                </a:effectLst>
              </a:rPr>
              <a:t>Common Cause</a:t>
            </a:r>
          </a:p>
        </p:txBody>
      </p:sp>
      <p:sp>
        <p:nvSpPr>
          <p:cNvPr id="115715" name="Rectangle 3"/>
          <p:cNvSpPr>
            <a:spLocks noGrp="1" noChangeArrowheads="1"/>
          </p:cNvSpPr>
          <p:nvPr>
            <p:ph type="body" idx="1"/>
          </p:nvPr>
        </p:nvSpPr>
        <p:spPr>
          <a:xfrm>
            <a:off x="0" y="1371600"/>
            <a:ext cx="9144000" cy="5562600"/>
          </a:xfrm>
        </p:spPr>
        <p:txBody>
          <a:bodyPr/>
          <a:lstStyle/>
          <a:p>
            <a:pPr>
              <a:lnSpc>
                <a:spcPct val="90000"/>
              </a:lnSpc>
              <a:spcBef>
                <a:spcPts val="0"/>
              </a:spcBef>
              <a:spcAft>
                <a:spcPts val="400"/>
              </a:spcAft>
              <a:buClr>
                <a:schemeClr val="tx2"/>
              </a:buClr>
            </a:pPr>
            <a:r>
              <a:rPr lang="en-US" altLang="en-US" sz="3600" dirty="0">
                <a:effectLst/>
              </a:rPr>
              <a:t>Jonathan &amp; David shared the same cause</a:t>
            </a:r>
          </a:p>
          <a:p>
            <a:pPr lvl="1">
              <a:lnSpc>
                <a:spcPct val="90000"/>
              </a:lnSpc>
              <a:spcBef>
                <a:spcPts val="0"/>
              </a:spcBef>
              <a:spcAft>
                <a:spcPts val="400"/>
              </a:spcAft>
              <a:buClr>
                <a:srgbClr val="66FFFF"/>
              </a:buClr>
              <a:buFont typeface="Wingdings" pitchFamily="2" charset="2"/>
              <a:buChar char="w"/>
            </a:pPr>
            <a:r>
              <a:rPr lang="en-US" altLang="en-US" sz="3200" dirty="0">
                <a:solidFill>
                  <a:srgbClr val="FFFF99"/>
                </a:solidFill>
                <a:effectLst/>
              </a:rPr>
              <a:t>David had gone forth to battle &amp; defeat Goliath</a:t>
            </a:r>
          </a:p>
          <a:p>
            <a:pPr lvl="1">
              <a:lnSpc>
                <a:spcPct val="90000"/>
              </a:lnSpc>
              <a:spcBef>
                <a:spcPts val="0"/>
              </a:spcBef>
              <a:spcAft>
                <a:spcPts val="400"/>
              </a:spcAft>
              <a:buClr>
                <a:srgbClr val="66FFFF"/>
              </a:buClr>
              <a:buFont typeface="Wingdings" pitchFamily="2" charset="2"/>
              <a:buChar char="w"/>
            </a:pPr>
            <a:r>
              <a:rPr lang="en-US" altLang="en-US" sz="3200" dirty="0">
                <a:solidFill>
                  <a:srgbClr val="FFFF99"/>
                </a:solidFill>
                <a:effectLst/>
              </a:rPr>
              <a:t>Jonathan had also battled Philistines (</a:t>
            </a:r>
            <a:r>
              <a:rPr lang="en-US" altLang="en-US" sz="3200" b="1" i="1" dirty="0">
                <a:effectLst/>
              </a:rPr>
              <a:t>1 Sam. 14</a:t>
            </a:r>
            <a:r>
              <a:rPr lang="en-US" altLang="en-US" sz="3200" dirty="0">
                <a:solidFill>
                  <a:srgbClr val="FFFF99"/>
                </a:solidFill>
                <a:effectLst/>
              </a:rPr>
              <a:t>)</a:t>
            </a:r>
          </a:p>
          <a:p>
            <a:pPr lvl="1">
              <a:lnSpc>
                <a:spcPct val="90000"/>
              </a:lnSpc>
              <a:spcBef>
                <a:spcPts val="0"/>
              </a:spcBef>
              <a:spcAft>
                <a:spcPts val="400"/>
              </a:spcAft>
              <a:buClr>
                <a:srgbClr val="66FFFF"/>
              </a:buClr>
              <a:buFont typeface="Wingdings" pitchFamily="2" charset="2"/>
              <a:buChar char="w"/>
            </a:pPr>
            <a:r>
              <a:rPr lang="en-US" altLang="en-US" sz="3200" dirty="0">
                <a:solidFill>
                  <a:srgbClr val="FFFF99"/>
                </a:solidFill>
                <a:effectLst/>
              </a:rPr>
              <a:t>Saul’s self-interest brought on slander &amp; hostility</a:t>
            </a:r>
          </a:p>
          <a:p>
            <a:pPr lvl="1">
              <a:lnSpc>
                <a:spcPct val="90000"/>
              </a:lnSpc>
              <a:spcBef>
                <a:spcPts val="0"/>
              </a:spcBef>
              <a:spcAft>
                <a:spcPts val="400"/>
              </a:spcAft>
              <a:buClr>
                <a:srgbClr val="66FFFF"/>
              </a:buClr>
              <a:buFont typeface="Wingdings" pitchFamily="2" charset="2"/>
              <a:buChar char="w"/>
            </a:pPr>
            <a:r>
              <a:rPr lang="en-US" altLang="en-US" sz="3200" dirty="0">
                <a:solidFill>
                  <a:srgbClr val="FFFF99"/>
                </a:solidFill>
                <a:effectLst/>
              </a:rPr>
              <a:t>Saul </a:t>
            </a:r>
            <a:r>
              <a:rPr lang="en-US" altLang="en-US" sz="3200" dirty="0" smtClean="0">
                <a:solidFill>
                  <a:srgbClr val="FFFF99"/>
                </a:solidFill>
                <a:effectLst/>
              </a:rPr>
              <a:t>angry at </a:t>
            </a:r>
            <a:r>
              <a:rPr lang="en-US" altLang="en-US" sz="3200" dirty="0">
                <a:solidFill>
                  <a:srgbClr val="FFFF99"/>
                </a:solidFill>
                <a:effectLst/>
              </a:rPr>
              <a:t>both when victories brought praise</a:t>
            </a:r>
          </a:p>
          <a:p>
            <a:pPr lvl="1">
              <a:lnSpc>
                <a:spcPct val="90000"/>
              </a:lnSpc>
              <a:spcBef>
                <a:spcPts val="0"/>
              </a:spcBef>
              <a:spcAft>
                <a:spcPts val="400"/>
              </a:spcAft>
              <a:buClr>
                <a:srgbClr val="66FFFF"/>
              </a:buClr>
              <a:buFont typeface="Wingdings" pitchFamily="2" charset="2"/>
              <a:buChar char="w"/>
            </a:pPr>
            <a:r>
              <a:rPr lang="en-US" altLang="en-US" sz="3200" dirty="0">
                <a:solidFill>
                  <a:srgbClr val="FFFF99"/>
                </a:solidFill>
                <a:effectLst/>
              </a:rPr>
              <a:t>But their souls were knit together in love: </a:t>
            </a:r>
            <a:r>
              <a:rPr lang="en-US" altLang="en-US" sz="3200" b="1" dirty="0">
                <a:solidFill>
                  <a:srgbClr val="66FFFF"/>
                </a:solidFill>
                <a:effectLst/>
              </a:rPr>
              <a:t>Why?</a:t>
            </a:r>
            <a:endParaRPr lang="en-US" altLang="en-US" sz="3200" dirty="0">
              <a:effectLst/>
            </a:endParaRPr>
          </a:p>
          <a:p>
            <a:pPr>
              <a:lnSpc>
                <a:spcPct val="90000"/>
              </a:lnSpc>
              <a:spcBef>
                <a:spcPts val="0"/>
              </a:spcBef>
              <a:spcAft>
                <a:spcPts val="400"/>
              </a:spcAft>
              <a:buClr>
                <a:schemeClr val="tx2"/>
              </a:buClr>
            </a:pPr>
            <a:r>
              <a:rPr lang="en-US" altLang="en-US" sz="3600" dirty="0">
                <a:effectLst/>
              </a:rPr>
              <a:t>Devotion to same cause brings unity of spirit</a:t>
            </a:r>
          </a:p>
          <a:p>
            <a:pPr lvl="1">
              <a:lnSpc>
                <a:spcPct val="90000"/>
              </a:lnSpc>
              <a:spcBef>
                <a:spcPts val="0"/>
              </a:spcBef>
              <a:spcAft>
                <a:spcPts val="400"/>
              </a:spcAft>
              <a:buClr>
                <a:srgbClr val="66FFFF"/>
              </a:buClr>
              <a:buFont typeface="Wingdings" pitchFamily="2" charset="2"/>
              <a:buChar char="w"/>
            </a:pPr>
            <a:r>
              <a:rPr lang="en-US" altLang="en-US" sz="3200" i="1" dirty="0">
                <a:solidFill>
                  <a:srgbClr val="FFFF99"/>
                </a:solidFill>
                <a:effectLst/>
              </a:rPr>
              <a:t>“…stand fast in one spirit, with one soul striving for the faith of the gospel; and in nothing affrighted by the adversaries…” </a:t>
            </a:r>
            <a:r>
              <a:rPr lang="en-US" altLang="en-US" sz="3200" dirty="0">
                <a:solidFill>
                  <a:srgbClr val="FFFF99"/>
                </a:solidFill>
                <a:effectLst/>
              </a:rPr>
              <a:t>(</a:t>
            </a:r>
            <a:r>
              <a:rPr lang="en-US" altLang="en-US" sz="3200" b="1" i="1" dirty="0">
                <a:effectLst/>
              </a:rPr>
              <a:t>Phil. 1:27-28</a:t>
            </a:r>
            <a:r>
              <a:rPr lang="en-US" altLang="en-US" sz="3200" dirty="0">
                <a:solidFill>
                  <a:srgbClr val="FFFF99"/>
                </a:solidFill>
                <a:effectLst/>
              </a:rPr>
              <a:t>)</a:t>
            </a:r>
          </a:p>
          <a:p>
            <a:pPr lvl="1">
              <a:lnSpc>
                <a:spcPct val="90000"/>
              </a:lnSpc>
              <a:spcBef>
                <a:spcPts val="0"/>
              </a:spcBef>
              <a:spcAft>
                <a:spcPts val="400"/>
              </a:spcAft>
              <a:buClr>
                <a:srgbClr val="66FFFF"/>
              </a:buClr>
              <a:buFont typeface="Wingdings" pitchFamily="2" charset="2"/>
              <a:buChar char="w"/>
            </a:pPr>
            <a:r>
              <a:rPr lang="en-US" altLang="en-US" sz="3200" b="1" i="1" dirty="0" err="1">
                <a:solidFill>
                  <a:srgbClr val="FFC000"/>
                </a:solidFill>
                <a:effectLst/>
              </a:rPr>
              <a:t>Sunathleo</a:t>
            </a:r>
            <a:r>
              <a:rPr lang="en-US" altLang="en-US" sz="3200" dirty="0">
                <a:effectLst/>
              </a:rPr>
              <a:t> = </a:t>
            </a:r>
            <a:r>
              <a:rPr lang="en-US" altLang="en-US" sz="3200" dirty="0">
                <a:solidFill>
                  <a:srgbClr val="66FFFF"/>
                </a:solidFill>
                <a:effectLst/>
              </a:rPr>
              <a:t>Strive together, as on the same team</a:t>
            </a:r>
            <a:endParaRPr lang="en-US" altLang="en-US" sz="3200"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8" fill="hold" grpId="0" nodeType="clickEffect">
                                  <p:stCondLst>
                                    <p:cond delay="0"/>
                                  </p:stCondLst>
                                  <p:childTnLst>
                                    <p:set>
                                      <p:cBhvr>
                                        <p:cTn id="6" dur="1" fill="hold">
                                          <p:stCondLst>
                                            <p:cond delay="0"/>
                                          </p:stCondLst>
                                        </p:cTn>
                                        <p:tgtEl>
                                          <p:spTgt spid="115715">
                                            <p:txEl>
                                              <p:pRg st="0" end="0"/>
                                            </p:txEl>
                                          </p:spTgt>
                                        </p:tgtEl>
                                        <p:attrNameLst>
                                          <p:attrName>style.visibility</p:attrName>
                                        </p:attrNameLst>
                                      </p:cBhvr>
                                      <p:to>
                                        <p:strVal val="visible"/>
                                      </p:to>
                                    </p:set>
                                    <p:anim calcmode="lin" valueType="num">
                                      <p:cBhvr>
                                        <p:cTn id="7" dur="500" fill="hold"/>
                                        <p:tgtEl>
                                          <p:spTgt spid="115715">
                                            <p:txEl>
                                              <p:pRg st="0" end="0"/>
                                            </p:txEl>
                                          </p:spTgt>
                                        </p:tgtEl>
                                        <p:attrNameLst>
                                          <p:attrName>ppt_x</p:attrName>
                                        </p:attrNameLst>
                                      </p:cBhvr>
                                      <p:tavLst>
                                        <p:tav tm="0">
                                          <p:val>
                                            <p:strVal val="#ppt_x-#ppt_w/2"/>
                                          </p:val>
                                        </p:tav>
                                        <p:tav tm="100000">
                                          <p:val>
                                            <p:strVal val="#ppt_x"/>
                                          </p:val>
                                        </p:tav>
                                      </p:tavLst>
                                    </p:anim>
                                    <p:anim calcmode="lin" valueType="num">
                                      <p:cBhvr>
                                        <p:cTn id="8" dur="500" fill="hold"/>
                                        <p:tgtEl>
                                          <p:spTgt spid="115715">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115715">
                                            <p:txEl>
                                              <p:pRg st="0" end="0"/>
                                            </p:txEl>
                                          </p:spTgt>
                                        </p:tgtEl>
                                        <p:attrNameLst>
                                          <p:attrName>ppt_w</p:attrName>
                                        </p:attrNameLst>
                                      </p:cBhvr>
                                      <p:tavLst>
                                        <p:tav tm="0">
                                          <p:val>
                                            <p:fltVal val="0"/>
                                          </p:val>
                                        </p:tav>
                                        <p:tav tm="100000">
                                          <p:val>
                                            <p:strVal val="#ppt_w"/>
                                          </p:val>
                                        </p:tav>
                                      </p:tavLst>
                                    </p:anim>
                                    <p:anim calcmode="lin" valueType="num">
                                      <p:cBhvr>
                                        <p:cTn id="10" dur="500" fill="hold"/>
                                        <p:tgtEl>
                                          <p:spTgt spid="11571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7" presetClass="entr" presetSubtype="8" fill="hold" grpId="0" nodeType="clickEffect">
                                  <p:stCondLst>
                                    <p:cond delay="0"/>
                                  </p:stCondLst>
                                  <p:childTnLst>
                                    <p:set>
                                      <p:cBhvr>
                                        <p:cTn id="14" dur="1" fill="hold">
                                          <p:stCondLst>
                                            <p:cond delay="0"/>
                                          </p:stCondLst>
                                        </p:cTn>
                                        <p:tgtEl>
                                          <p:spTgt spid="115715">
                                            <p:txEl>
                                              <p:pRg st="1" end="1"/>
                                            </p:txEl>
                                          </p:spTgt>
                                        </p:tgtEl>
                                        <p:attrNameLst>
                                          <p:attrName>style.visibility</p:attrName>
                                        </p:attrNameLst>
                                      </p:cBhvr>
                                      <p:to>
                                        <p:strVal val="visible"/>
                                      </p:to>
                                    </p:set>
                                    <p:anim calcmode="lin" valueType="num">
                                      <p:cBhvr>
                                        <p:cTn id="15" dur="500" fill="hold"/>
                                        <p:tgtEl>
                                          <p:spTgt spid="115715">
                                            <p:txEl>
                                              <p:pRg st="1" end="1"/>
                                            </p:txEl>
                                          </p:spTgt>
                                        </p:tgtEl>
                                        <p:attrNameLst>
                                          <p:attrName>ppt_x</p:attrName>
                                        </p:attrNameLst>
                                      </p:cBhvr>
                                      <p:tavLst>
                                        <p:tav tm="0">
                                          <p:val>
                                            <p:strVal val="#ppt_x-#ppt_w/2"/>
                                          </p:val>
                                        </p:tav>
                                        <p:tav tm="100000">
                                          <p:val>
                                            <p:strVal val="#ppt_x"/>
                                          </p:val>
                                        </p:tav>
                                      </p:tavLst>
                                    </p:anim>
                                    <p:anim calcmode="lin" valueType="num">
                                      <p:cBhvr>
                                        <p:cTn id="16" dur="500" fill="hold"/>
                                        <p:tgtEl>
                                          <p:spTgt spid="115715">
                                            <p:txEl>
                                              <p:pRg st="1" end="1"/>
                                            </p:txEl>
                                          </p:spTgt>
                                        </p:tgtEl>
                                        <p:attrNameLst>
                                          <p:attrName>ppt_y</p:attrName>
                                        </p:attrNameLst>
                                      </p:cBhvr>
                                      <p:tavLst>
                                        <p:tav tm="0">
                                          <p:val>
                                            <p:strVal val="#ppt_y"/>
                                          </p:val>
                                        </p:tav>
                                        <p:tav tm="100000">
                                          <p:val>
                                            <p:strVal val="#ppt_y"/>
                                          </p:val>
                                        </p:tav>
                                      </p:tavLst>
                                    </p:anim>
                                    <p:anim calcmode="lin" valueType="num">
                                      <p:cBhvr>
                                        <p:cTn id="17" dur="500" fill="hold"/>
                                        <p:tgtEl>
                                          <p:spTgt spid="115715">
                                            <p:txEl>
                                              <p:pRg st="1" end="1"/>
                                            </p:txEl>
                                          </p:spTgt>
                                        </p:tgtEl>
                                        <p:attrNameLst>
                                          <p:attrName>ppt_w</p:attrName>
                                        </p:attrNameLst>
                                      </p:cBhvr>
                                      <p:tavLst>
                                        <p:tav tm="0">
                                          <p:val>
                                            <p:fltVal val="0"/>
                                          </p:val>
                                        </p:tav>
                                        <p:tav tm="100000">
                                          <p:val>
                                            <p:strVal val="#ppt_w"/>
                                          </p:val>
                                        </p:tav>
                                      </p:tavLst>
                                    </p:anim>
                                    <p:anim calcmode="lin" valueType="num">
                                      <p:cBhvr>
                                        <p:cTn id="18" dur="500" fill="hold"/>
                                        <p:tgtEl>
                                          <p:spTgt spid="11571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17" presetClass="entr" presetSubtype="8" fill="hold" grpId="0" nodeType="clickEffect">
                                  <p:stCondLst>
                                    <p:cond delay="0"/>
                                  </p:stCondLst>
                                  <p:childTnLst>
                                    <p:set>
                                      <p:cBhvr>
                                        <p:cTn id="22" dur="1" fill="hold">
                                          <p:stCondLst>
                                            <p:cond delay="0"/>
                                          </p:stCondLst>
                                        </p:cTn>
                                        <p:tgtEl>
                                          <p:spTgt spid="115715">
                                            <p:txEl>
                                              <p:pRg st="2" end="2"/>
                                            </p:txEl>
                                          </p:spTgt>
                                        </p:tgtEl>
                                        <p:attrNameLst>
                                          <p:attrName>style.visibility</p:attrName>
                                        </p:attrNameLst>
                                      </p:cBhvr>
                                      <p:to>
                                        <p:strVal val="visible"/>
                                      </p:to>
                                    </p:set>
                                    <p:anim calcmode="lin" valueType="num">
                                      <p:cBhvr>
                                        <p:cTn id="23" dur="500" fill="hold"/>
                                        <p:tgtEl>
                                          <p:spTgt spid="115715">
                                            <p:txEl>
                                              <p:pRg st="2" end="2"/>
                                            </p:txEl>
                                          </p:spTgt>
                                        </p:tgtEl>
                                        <p:attrNameLst>
                                          <p:attrName>ppt_x</p:attrName>
                                        </p:attrNameLst>
                                      </p:cBhvr>
                                      <p:tavLst>
                                        <p:tav tm="0">
                                          <p:val>
                                            <p:strVal val="#ppt_x-#ppt_w/2"/>
                                          </p:val>
                                        </p:tav>
                                        <p:tav tm="100000">
                                          <p:val>
                                            <p:strVal val="#ppt_x"/>
                                          </p:val>
                                        </p:tav>
                                      </p:tavLst>
                                    </p:anim>
                                    <p:anim calcmode="lin" valueType="num">
                                      <p:cBhvr>
                                        <p:cTn id="24" dur="500" fill="hold"/>
                                        <p:tgtEl>
                                          <p:spTgt spid="115715">
                                            <p:txEl>
                                              <p:pRg st="2" end="2"/>
                                            </p:txEl>
                                          </p:spTgt>
                                        </p:tgtEl>
                                        <p:attrNameLst>
                                          <p:attrName>ppt_y</p:attrName>
                                        </p:attrNameLst>
                                      </p:cBhvr>
                                      <p:tavLst>
                                        <p:tav tm="0">
                                          <p:val>
                                            <p:strVal val="#ppt_y"/>
                                          </p:val>
                                        </p:tav>
                                        <p:tav tm="100000">
                                          <p:val>
                                            <p:strVal val="#ppt_y"/>
                                          </p:val>
                                        </p:tav>
                                      </p:tavLst>
                                    </p:anim>
                                    <p:anim calcmode="lin" valueType="num">
                                      <p:cBhvr>
                                        <p:cTn id="25" dur="500" fill="hold"/>
                                        <p:tgtEl>
                                          <p:spTgt spid="115715">
                                            <p:txEl>
                                              <p:pRg st="2" end="2"/>
                                            </p:txEl>
                                          </p:spTgt>
                                        </p:tgtEl>
                                        <p:attrNameLst>
                                          <p:attrName>ppt_w</p:attrName>
                                        </p:attrNameLst>
                                      </p:cBhvr>
                                      <p:tavLst>
                                        <p:tav tm="0">
                                          <p:val>
                                            <p:fltVal val="0"/>
                                          </p:val>
                                        </p:tav>
                                        <p:tav tm="100000">
                                          <p:val>
                                            <p:strVal val="#ppt_w"/>
                                          </p:val>
                                        </p:tav>
                                      </p:tavLst>
                                    </p:anim>
                                    <p:anim calcmode="lin" valueType="num">
                                      <p:cBhvr>
                                        <p:cTn id="26" dur="500" fill="hold"/>
                                        <p:tgtEl>
                                          <p:spTgt spid="115715">
                                            <p:txEl>
                                              <p:pRg st="2" end="2"/>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115715">
                                            <p:txEl>
                                              <p:pRg st="3" end="3"/>
                                            </p:txEl>
                                          </p:spTgt>
                                        </p:tgtEl>
                                        <p:attrNameLst>
                                          <p:attrName>style.visibility</p:attrName>
                                        </p:attrNameLst>
                                      </p:cBhvr>
                                      <p:to>
                                        <p:strVal val="visible"/>
                                      </p:to>
                                    </p:set>
                                    <p:anim calcmode="lin" valueType="num">
                                      <p:cBhvr>
                                        <p:cTn id="31" dur="500" fill="hold"/>
                                        <p:tgtEl>
                                          <p:spTgt spid="115715">
                                            <p:txEl>
                                              <p:pRg st="3" end="3"/>
                                            </p:txEl>
                                          </p:spTgt>
                                        </p:tgtEl>
                                        <p:attrNameLst>
                                          <p:attrName>ppt_x</p:attrName>
                                        </p:attrNameLst>
                                      </p:cBhvr>
                                      <p:tavLst>
                                        <p:tav tm="0">
                                          <p:val>
                                            <p:strVal val="#ppt_x-#ppt_w/2"/>
                                          </p:val>
                                        </p:tav>
                                        <p:tav tm="100000">
                                          <p:val>
                                            <p:strVal val="#ppt_x"/>
                                          </p:val>
                                        </p:tav>
                                      </p:tavLst>
                                    </p:anim>
                                    <p:anim calcmode="lin" valueType="num">
                                      <p:cBhvr>
                                        <p:cTn id="32" dur="500" fill="hold"/>
                                        <p:tgtEl>
                                          <p:spTgt spid="115715">
                                            <p:txEl>
                                              <p:pRg st="3" end="3"/>
                                            </p:txEl>
                                          </p:spTgt>
                                        </p:tgtEl>
                                        <p:attrNameLst>
                                          <p:attrName>ppt_y</p:attrName>
                                        </p:attrNameLst>
                                      </p:cBhvr>
                                      <p:tavLst>
                                        <p:tav tm="0">
                                          <p:val>
                                            <p:strVal val="#ppt_y"/>
                                          </p:val>
                                        </p:tav>
                                        <p:tav tm="100000">
                                          <p:val>
                                            <p:strVal val="#ppt_y"/>
                                          </p:val>
                                        </p:tav>
                                      </p:tavLst>
                                    </p:anim>
                                    <p:anim calcmode="lin" valueType="num">
                                      <p:cBhvr>
                                        <p:cTn id="33" dur="500" fill="hold"/>
                                        <p:tgtEl>
                                          <p:spTgt spid="115715">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115715">
                                            <p:txEl>
                                              <p:pRg st="3" end="3"/>
                                            </p:txEl>
                                          </p:spTgt>
                                        </p:tgtEl>
                                        <p:attrNameLst>
                                          <p:attrName>ppt_h</p:attrName>
                                        </p:attrNameLst>
                                      </p:cBhvr>
                                      <p:tavLst>
                                        <p:tav tm="0">
                                          <p:val>
                                            <p:strVal val="#ppt_h"/>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8" fill="hold" grpId="0" nodeType="clickEffect">
                                  <p:stCondLst>
                                    <p:cond delay="0"/>
                                  </p:stCondLst>
                                  <p:childTnLst>
                                    <p:set>
                                      <p:cBhvr>
                                        <p:cTn id="38" dur="1" fill="hold">
                                          <p:stCondLst>
                                            <p:cond delay="0"/>
                                          </p:stCondLst>
                                        </p:cTn>
                                        <p:tgtEl>
                                          <p:spTgt spid="115715">
                                            <p:txEl>
                                              <p:pRg st="4" end="4"/>
                                            </p:txEl>
                                          </p:spTgt>
                                        </p:tgtEl>
                                        <p:attrNameLst>
                                          <p:attrName>style.visibility</p:attrName>
                                        </p:attrNameLst>
                                      </p:cBhvr>
                                      <p:to>
                                        <p:strVal val="visible"/>
                                      </p:to>
                                    </p:set>
                                    <p:anim calcmode="lin" valueType="num">
                                      <p:cBhvr>
                                        <p:cTn id="39" dur="500" fill="hold"/>
                                        <p:tgtEl>
                                          <p:spTgt spid="115715">
                                            <p:txEl>
                                              <p:pRg st="4" end="4"/>
                                            </p:txEl>
                                          </p:spTgt>
                                        </p:tgtEl>
                                        <p:attrNameLst>
                                          <p:attrName>ppt_x</p:attrName>
                                        </p:attrNameLst>
                                      </p:cBhvr>
                                      <p:tavLst>
                                        <p:tav tm="0">
                                          <p:val>
                                            <p:strVal val="#ppt_x-#ppt_w/2"/>
                                          </p:val>
                                        </p:tav>
                                        <p:tav tm="100000">
                                          <p:val>
                                            <p:strVal val="#ppt_x"/>
                                          </p:val>
                                        </p:tav>
                                      </p:tavLst>
                                    </p:anim>
                                    <p:anim calcmode="lin" valueType="num">
                                      <p:cBhvr>
                                        <p:cTn id="40" dur="500" fill="hold"/>
                                        <p:tgtEl>
                                          <p:spTgt spid="115715">
                                            <p:txEl>
                                              <p:pRg st="4" end="4"/>
                                            </p:txEl>
                                          </p:spTgt>
                                        </p:tgtEl>
                                        <p:attrNameLst>
                                          <p:attrName>ppt_y</p:attrName>
                                        </p:attrNameLst>
                                      </p:cBhvr>
                                      <p:tavLst>
                                        <p:tav tm="0">
                                          <p:val>
                                            <p:strVal val="#ppt_y"/>
                                          </p:val>
                                        </p:tav>
                                        <p:tav tm="100000">
                                          <p:val>
                                            <p:strVal val="#ppt_y"/>
                                          </p:val>
                                        </p:tav>
                                      </p:tavLst>
                                    </p:anim>
                                    <p:anim calcmode="lin" valueType="num">
                                      <p:cBhvr>
                                        <p:cTn id="41" dur="500" fill="hold"/>
                                        <p:tgtEl>
                                          <p:spTgt spid="115715">
                                            <p:txEl>
                                              <p:pRg st="4" end="4"/>
                                            </p:txEl>
                                          </p:spTgt>
                                        </p:tgtEl>
                                        <p:attrNameLst>
                                          <p:attrName>ppt_w</p:attrName>
                                        </p:attrNameLst>
                                      </p:cBhvr>
                                      <p:tavLst>
                                        <p:tav tm="0">
                                          <p:val>
                                            <p:fltVal val="0"/>
                                          </p:val>
                                        </p:tav>
                                        <p:tav tm="100000">
                                          <p:val>
                                            <p:strVal val="#ppt_w"/>
                                          </p:val>
                                        </p:tav>
                                      </p:tavLst>
                                    </p:anim>
                                    <p:anim calcmode="lin" valueType="num">
                                      <p:cBhvr>
                                        <p:cTn id="42" dur="500" fill="hold"/>
                                        <p:tgtEl>
                                          <p:spTgt spid="115715">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8" fill="hold" grpId="0" nodeType="clickEffect">
                                  <p:stCondLst>
                                    <p:cond delay="0"/>
                                  </p:stCondLst>
                                  <p:childTnLst>
                                    <p:set>
                                      <p:cBhvr>
                                        <p:cTn id="46" dur="1" fill="hold">
                                          <p:stCondLst>
                                            <p:cond delay="0"/>
                                          </p:stCondLst>
                                        </p:cTn>
                                        <p:tgtEl>
                                          <p:spTgt spid="115715">
                                            <p:txEl>
                                              <p:pRg st="5" end="5"/>
                                            </p:txEl>
                                          </p:spTgt>
                                        </p:tgtEl>
                                        <p:attrNameLst>
                                          <p:attrName>style.visibility</p:attrName>
                                        </p:attrNameLst>
                                      </p:cBhvr>
                                      <p:to>
                                        <p:strVal val="visible"/>
                                      </p:to>
                                    </p:set>
                                    <p:anim calcmode="lin" valueType="num">
                                      <p:cBhvr>
                                        <p:cTn id="47" dur="500" fill="hold"/>
                                        <p:tgtEl>
                                          <p:spTgt spid="115715">
                                            <p:txEl>
                                              <p:pRg st="5" end="5"/>
                                            </p:txEl>
                                          </p:spTgt>
                                        </p:tgtEl>
                                        <p:attrNameLst>
                                          <p:attrName>ppt_x</p:attrName>
                                        </p:attrNameLst>
                                      </p:cBhvr>
                                      <p:tavLst>
                                        <p:tav tm="0">
                                          <p:val>
                                            <p:strVal val="#ppt_x-#ppt_w/2"/>
                                          </p:val>
                                        </p:tav>
                                        <p:tav tm="100000">
                                          <p:val>
                                            <p:strVal val="#ppt_x"/>
                                          </p:val>
                                        </p:tav>
                                      </p:tavLst>
                                    </p:anim>
                                    <p:anim calcmode="lin" valueType="num">
                                      <p:cBhvr>
                                        <p:cTn id="48" dur="500" fill="hold"/>
                                        <p:tgtEl>
                                          <p:spTgt spid="115715">
                                            <p:txEl>
                                              <p:pRg st="5" end="5"/>
                                            </p:txEl>
                                          </p:spTgt>
                                        </p:tgtEl>
                                        <p:attrNameLst>
                                          <p:attrName>ppt_y</p:attrName>
                                        </p:attrNameLst>
                                      </p:cBhvr>
                                      <p:tavLst>
                                        <p:tav tm="0">
                                          <p:val>
                                            <p:strVal val="#ppt_y"/>
                                          </p:val>
                                        </p:tav>
                                        <p:tav tm="100000">
                                          <p:val>
                                            <p:strVal val="#ppt_y"/>
                                          </p:val>
                                        </p:tav>
                                      </p:tavLst>
                                    </p:anim>
                                    <p:anim calcmode="lin" valueType="num">
                                      <p:cBhvr>
                                        <p:cTn id="49" dur="500" fill="hold"/>
                                        <p:tgtEl>
                                          <p:spTgt spid="115715">
                                            <p:txEl>
                                              <p:pRg st="5" end="5"/>
                                            </p:txEl>
                                          </p:spTgt>
                                        </p:tgtEl>
                                        <p:attrNameLst>
                                          <p:attrName>ppt_w</p:attrName>
                                        </p:attrNameLst>
                                      </p:cBhvr>
                                      <p:tavLst>
                                        <p:tav tm="0">
                                          <p:val>
                                            <p:fltVal val="0"/>
                                          </p:val>
                                        </p:tav>
                                        <p:tav tm="100000">
                                          <p:val>
                                            <p:strVal val="#ppt_w"/>
                                          </p:val>
                                        </p:tav>
                                      </p:tavLst>
                                    </p:anim>
                                    <p:anim calcmode="lin" valueType="num">
                                      <p:cBhvr>
                                        <p:cTn id="50" dur="500" fill="hold"/>
                                        <p:tgtEl>
                                          <p:spTgt spid="115715">
                                            <p:txEl>
                                              <p:pRg st="5" end="5"/>
                                            </p:txEl>
                                          </p:spTgt>
                                        </p:tgtEl>
                                        <p:attrNameLst>
                                          <p:attrName>ppt_h</p:attrName>
                                        </p:attrNameLst>
                                      </p:cBhvr>
                                      <p:tavLst>
                                        <p:tav tm="0">
                                          <p:val>
                                            <p:strVal val="#ppt_h"/>
                                          </p:val>
                                        </p:tav>
                                        <p:tav tm="100000">
                                          <p:val>
                                            <p:strVal val="#ppt_h"/>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17" presetClass="entr" presetSubtype="8" fill="hold" grpId="0" nodeType="clickEffect">
                                  <p:stCondLst>
                                    <p:cond delay="0"/>
                                  </p:stCondLst>
                                  <p:childTnLst>
                                    <p:set>
                                      <p:cBhvr>
                                        <p:cTn id="54" dur="1" fill="hold">
                                          <p:stCondLst>
                                            <p:cond delay="0"/>
                                          </p:stCondLst>
                                        </p:cTn>
                                        <p:tgtEl>
                                          <p:spTgt spid="115715">
                                            <p:txEl>
                                              <p:pRg st="6" end="6"/>
                                            </p:txEl>
                                          </p:spTgt>
                                        </p:tgtEl>
                                        <p:attrNameLst>
                                          <p:attrName>style.visibility</p:attrName>
                                        </p:attrNameLst>
                                      </p:cBhvr>
                                      <p:to>
                                        <p:strVal val="visible"/>
                                      </p:to>
                                    </p:set>
                                    <p:anim calcmode="lin" valueType="num">
                                      <p:cBhvr>
                                        <p:cTn id="55" dur="500" fill="hold"/>
                                        <p:tgtEl>
                                          <p:spTgt spid="115715">
                                            <p:txEl>
                                              <p:pRg st="6" end="6"/>
                                            </p:txEl>
                                          </p:spTgt>
                                        </p:tgtEl>
                                        <p:attrNameLst>
                                          <p:attrName>ppt_x</p:attrName>
                                        </p:attrNameLst>
                                      </p:cBhvr>
                                      <p:tavLst>
                                        <p:tav tm="0">
                                          <p:val>
                                            <p:strVal val="#ppt_x-#ppt_w/2"/>
                                          </p:val>
                                        </p:tav>
                                        <p:tav tm="100000">
                                          <p:val>
                                            <p:strVal val="#ppt_x"/>
                                          </p:val>
                                        </p:tav>
                                      </p:tavLst>
                                    </p:anim>
                                    <p:anim calcmode="lin" valueType="num">
                                      <p:cBhvr>
                                        <p:cTn id="56" dur="500" fill="hold"/>
                                        <p:tgtEl>
                                          <p:spTgt spid="115715">
                                            <p:txEl>
                                              <p:pRg st="6" end="6"/>
                                            </p:txEl>
                                          </p:spTgt>
                                        </p:tgtEl>
                                        <p:attrNameLst>
                                          <p:attrName>ppt_y</p:attrName>
                                        </p:attrNameLst>
                                      </p:cBhvr>
                                      <p:tavLst>
                                        <p:tav tm="0">
                                          <p:val>
                                            <p:strVal val="#ppt_y"/>
                                          </p:val>
                                        </p:tav>
                                        <p:tav tm="100000">
                                          <p:val>
                                            <p:strVal val="#ppt_y"/>
                                          </p:val>
                                        </p:tav>
                                      </p:tavLst>
                                    </p:anim>
                                    <p:anim calcmode="lin" valueType="num">
                                      <p:cBhvr>
                                        <p:cTn id="57" dur="500" fill="hold"/>
                                        <p:tgtEl>
                                          <p:spTgt spid="115715">
                                            <p:txEl>
                                              <p:pRg st="6" end="6"/>
                                            </p:txEl>
                                          </p:spTgt>
                                        </p:tgtEl>
                                        <p:attrNameLst>
                                          <p:attrName>ppt_w</p:attrName>
                                        </p:attrNameLst>
                                      </p:cBhvr>
                                      <p:tavLst>
                                        <p:tav tm="0">
                                          <p:val>
                                            <p:fltVal val="0"/>
                                          </p:val>
                                        </p:tav>
                                        <p:tav tm="100000">
                                          <p:val>
                                            <p:strVal val="#ppt_w"/>
                                          </p:val>
                                        </p:tav>
                                      </p:tavLst>
                                    </p:anim>
                                    <p:anim calcmode="lin" valueType="num">
                                      <p:cBhvr>
                                        <p:cTn id="58" dur="500" fill="hold"/>
                                        <p:tgtEl>
                                          <p:spTgt spid="115715">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17" presetClass="entr" presetSubtype="8" fill="hold" grpId="0" nodeType="clickEffect">
                                  <p:stCondLst>
                                    <p:cond delay="0"/>
                                  </p:stCondLst>
                                  <p:childTnLst>
                                    <p:set>
                                      <p:cBhvr>
                                        <p:cTn id="62" dur="1" fill="hold">
                                          <p:stCondLst>
                                            <p:cond delay="0"/>
                                          </p:stCondLst>
                                        </p:cTn>
                                        <p:tgtEl>
                                          <p:spTgt spid="115715">
                                            <p:txEl>
                                              <p:pRg st="7" end="7"/>
                                            </p:txEl>
                                          </p:spTgt>
                                        </p:tgtEl>
                                        <p:attrNameLst>
                                          <p:attrName>style.visibility</p:attrName>
                                        </p:attrNameLst>
                                      </p:cBhvr>
                                      <p:to>
                                        <p:strVal val="visible"/>
                                      </p:to>
                                    </p:set>
                                    <p:anim calcmode="lin" valueType="num">
                                      <p:cBhvr>
                                        <p:cTn id="63" dur="500" fill="hold"/>
                                        <p:tgtEl>
                                          <p:spTgt spid="115715">
                                            <p:txEl>
                                              <p:pRg st="7" end="7"/>
                                            </p:txEl>
                                          </p:spTgt>
                                        </p:tgtEl>
                                        <p:attrNameLst>
                                          <p:attrName>ppt_x</p:attrName>
                                        </p:attrNameLst>
                                      </p:cBhvr>
                                      <p:tavLst>
                                        <p:tav tm="0">
                                          <p:val>
                                            <p:strVal val="#ppt_x-#ppt_w/2"/>
                                          </p:val>
                                        </p:tav>
                                        <p:tav tm="100000">
                                          <p:val>
                                            <p:strVal val="#ppt_x"/>
                                          </p:val>
                                        </p:tav>
                                      </p:tavLst>
                                    </p:anim>
                                    <p:anim calcmode="lin" valueType="num">
                                      <p:cBhvr>
                                        <p:cTn id="64" dur="500" fill="hold"/>
                                        <p:tgtEl>
                                          <p:spTgt spid="115715">
                                            <p:txEl>
                                              <p:pRg st="7" end="7"/>
                                            </p:txEl>
                                          </p:spTgt>
                                        </p:tgtEl>
                                        <p:attrNameLst>
                                          <p:attrName>ppt_y</p:attrName>
                                        </p:attrNameLst>
                                      </p:cBhvr>
                                      <p:tavLst>
                                        <p:tav tm="0">
                                          <p:val>
                                            <p:strVal val="#ppt_y"/>
                                          </p:val>
                                        </p:tav>
                                        <p:tav tm="100000">
                                          <p:val>
                                            <p:strVal val="#ppt_y"/>
                                          </p:val>
                                        </p:tav>
                                      </p:tavLst>
                                    </p:anim>
                                    <p:anim calcmode="lin" valueType="num">
                                      <p:cBhvr>
                                        <p:cTn id="65" dur="500" fill="hold"/>
                                        <p:tgtEl>
                                          <p:spTgt spid="115715">
                                            <p:txEl>
                                              <p:pRg st="7" end="7"/>
                                            </p:txEl>
                                          </p:spTgt>
                                        </p:tgtEl>
                                        <p:attrNameLst>
                                          <p:attrName>ppt_w</p:attrName>
                                        </p:attrNameLst>
                                      </p:cBhvr>
                                      <p:tavLst>
                                        <p:tav tm="0">
                                          <p:val>
                                            <p:fltVal val="0"/>
                                          </p:val>
                                        </p:tav>
                                        <p:tav tm="100000">
                                          <p:val>
                                            <p:strVal val="#ppt_w"/>
                                          </p:val>
                                        </p:tav>
                                      </p:tavLst>
                                    </p:anim>
                                    <p:anim calcmode="lin" valueType="num">
                                      <p:cBhvr>
                                        <p:cTn id="66" dur="500" fill="hold"/>
                                        <p:tgtEl>
                                          <p:spTgt spid="115715">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17" presetClass="entr" presetSubtype="8" fill="hold" grpId="0" nodeType="clickEffect">
                                  <p:stCondLst>
                                    <p:cond delay="0"/>
                                  </p:stCondLst>
                                  <p:childTnLst>
                                    <p:set>
                                      <p:cBhvr>
                                        <p:cTn id="70" dur="1" fill="hold">
                                          <p:stCondLst>
                                            <p:cond delay="0"/>
                                          </p:stCondLst>
                                        </p:cTn>
                                        <p:tgtEl>
                                          <p:spTgt spid="115715">
                                            <p:txEl>
                                              <p:pRg st="8" end="8"/>
                                            </p:txEl>
                                          </p:spTgt>
                                        </p:tgtEl>
                                        <p:attrNameLst>
                                          <p:attrName>style.visibility</p:attrName>
                                        </p:attrNameLst>
                                      </p:cBhvr>
                                      <p:to>
                                        <p:strVal val="visible"/>
                                      </p:to>
                                    </p:set>
                                    <p:anim calcmode="lin" valueType="num">
                                      <p:cBhvr>
                                        <p:cTn id="71" dur="500" fill="hold"/>
                                        <p:tgtEl>
                                          <p:spTgt spid="115715">
                                            <p:txEl>
                                              <p:pRg st="8" end="8"/>
                                            </p:txEl>
                                          </p:spTgt>
                                        </p:tgtEl>
                                        <p:attrNameLst>
                                          <p:attrName>ppt_x</p:attrName>
                                        </p:attrNameLst>
                                      </p:cBhvr>
                                      <p:tavLst>
                                        <p:tav tm="0">
                                          <p:val>
                                            <p:strVal val="#ppt_x-#ppt_w/2"/>
                                          </p:val>
                                        </p:tav>
                                        <p:tav tm="100000">
                                          <p:val>
                                            <p:strVal val="#ppt_x"/>
                                          </p:val>
                                        </p:tav>
                                      </p:tavLst>
                                    </p:anim>
                                    <p:anim calcmode="lin" valueType="num">
                                      <p:cBhvr>
                                        <p:cTn id="72" dur="500" fill="hold"/>
                                        <p:tgtEl>
                                          <p:spTgt spid="115715">
                                            <p:txEl>
                                              <p:pRg st="8" end="8"/>
                                            </p:txEl>
                                          </p:spTgt>
                                        </p:tgtEl>
                                        <p:attrNameLst>
                                          <p:attrName>ppt_y</p:attrName>
                                        </p:attrNameLst>
                                      </p:cBhvr>
                                      <p:tavLst>
                                        <p:tav tm="0">
                                          <p:val>
                                            <p:strVal val="#ppt_y"/>
                                          </p:val>
                                        </p:tav>
                                        <p:tav tm="100000">
                                          <p:val>
                                            <p:strVal val="#ppt_y"/>
                                          </p:val>
                                        </p:tav>
                                      </p:tavLst>
                                    </p:anim>
                                    <p:anim calcmode="lin" valueType="num">
                                      <p:cBhvr>
                                        <p:cTn id="73" dur="500" fill="hold"/>
                                        <p:tgtEl>
                                          <p:spTgt spid="115715">
                                            <p:txEl>
                                              <p:pRg st="8" end="8"/>
                                            </p:txEl>
                                          </p:spTgt>
                                        </p:tgtEl>
                                        <p:attrNameLst>
                                          <p:attrName>ppt_w</p:attrName>
                                        </p:attrNameLst>
                                      </p:cBhvr>
                                      <p:tavLst>
                                        <p:tav tm="0">
                                          <p:val>
                                            <p:fltVal val="0"/>
                                          </p:val>
                                        </p:tav>
                                        <p:tav tm="100000">
                                          <p:val>
                                            <p:strVal val="#ppt_w"/>
                                          </p:val>
                                        </p:tav>
                                      </p:tavLst>
                                    </p:anim>
                                    <p:anim calcmode="lin" valueType="num">
                                      <p:cBhvr>
                                        <p:cTn id="74" dur="500" fill="hold"/>
                                        <p:tgtEl>
                                          <p:spTgt spid="115715">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5" grpId="0" build="p" bldLvl="3"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34146" name="Rectangle 2"/>
          <p:cNvSpPr>
            <a:spLocks noGrp="1" noChangeArrowheads="1"/>
          </p:cNvSpPr>
          <p:nvPr>
            <p:ph type="title"/>
          </p:nvPr>
        </p:nvSpPr>
        <p:spPr>
          <a:xfrm>
            <a:off x="457200" y="76200"/>
            <a:ext cx="8229600" cy="1447800"/>
          </a:xfrm>
          <a:effectLst/>
        </p:spPr>
        <p:txBody>
          <a:bodyPr/>
          <a:lstStyle/>
          <a:p>
            <a:r>
              <a:rPr lang="en-US" altLang="en-US" b="1" dirty="0" smtClean="0">
                <a:solidFill>
                  <a:srgbClr val="FFFF00"/>
                </a:solidFill>
                <a:effectLst>
                  <a:outerShdw blurRad="38100" dist="38100" dir="2700000" algn="tl">
                    <a:srgbClr val="000000">
                      <a:alpha val="43137"/>
                    </a:srgbClr>
                  </a:outerShdw>
                </a:effectLst>
              </a:rPr>
              <a:t>Love Born of a Unity of Purpose in </a:t>
            </a:r>
            <a:r>
              <a:rPr lang="en-US" altLang="en-US" b="1" dirty="0">
                <a:solidFill>
                  <a:srgbClr val="FFFF00"/>
                </a:solidFill>
                <a:effectLst>
                  <a:outerShdw blurRad="38100" dist="38100" dir="2700000" algn="tl">
                    <a:srgbClr val="000000">
                      <a:alpha val="43137"/>
                    </a:srgbClr>
                  </a:outerShdw>
                </a:effectLst>
              </a:rPr>
              <a:t>Jonathan &amp; David</a:t>
            </a:r>
          </a:p>
        </p:txBody>
      </p:sp>
      <p:sp>
        <p:nvSpPr>
          <p:cNvPr id="134147" name="Rectangle 3"/>
          <p:cNvSpPr>
            <a:spLocks noGrp="1" noChangeArrowheads="1"/>
          </p:cNvSpPr>
          <p:nvPr>
            <p:ph type="body" idx="1"/>
          </p:nvPr>
        </p:nvSpPr>
        <p:spPr>
          <a:xfrm>
            <a:off x="0" y="1600200"/>
            <a:ext cx="9144000" cy="5257800"/>
          </a:xfrm>
        </p:spPr>
        <p:txBody>
          <a:bodyPr/>
          <a:lstStyle/>
          <a:p>
            <a:pPr>
              <a:spcBef>
                <a:spcPts val="0"/>
              </a:spcBef>
              <a:spcAft>
                <a:spcPts val="600"/>
              </a:spcAft>
              <a:buClr>
                <a:srgbClr val="66FFFF"/>
              </a:buClr>
              <a:buFont typeface="Wingdings" pitchFamily="2" charset="2"/>
              <a:buChar char="w"/>
            </a:pPr>
            <a:r>
              <a:rPr lang="en-US" altLang="en-US" b="1" i="1" dirty="0">
                <a:solidFill>
                  <a:schemeClr val="tx2"/>
                </a:solidFill>
                <a:effectLst/>
              </a:rPr>
              <a:t>1 Sam. 18:1</a:t>
            </a:r>
            <a:r>
              <a:rPr lang="en-US" altLang="en-US" dirty="0">
                <a:effectLst/>
              </a:rPr>
              <a:t>	</a:t>
            </a:r>
            <a:r>
              <a:rPr lang="en-US" altLang="en-US" dirty="0" smtClean="0">
                <a:effectLst/>
              </a:rPr>
              <a:t>Their souls were </a:t>
            </a:r>
            <a:r>
              <a:rPr lang="en-US" altLang="en-US" dirty="0">
                <a:effectLst/>
              </a:rPr>
              <a:t>“knit” together</a:t>
            </a:r>
          </a:p>
          <a:p>
            <a:pPr>
              <a:spcBef>
                <a:spcPts val="0"/>
              </a:spcBef>
              <a:spcAft>
                <a:spcPts val="600"/>
              </a:spcAft>
              <a:buClr>
                <a:srgbClr val="66FFFF"/>
              </a:buClr>
              <a:buFont typeface="Wingdings" pitchFamily="2" charset="2"/>
              <a:buChar char="w"/>
            </a:pPr>
            <a:r>
              <a:rPr lang="en-US" altLang="en-US" b="1" i="1" dirty="0">
                <a:solidFill>
                  <a:schemeClr val="tx2"/>
                </a:solidFill>
                <a:effectLst/>
              </a:rPr>
              <a:t>1 Sam. 19:1</a:t>
            </a:r>
            <a:r>
              <a:rPr lang="en-US" altLang="en-US" dirty="0">
                <a:effectLst/>
              </a:rPr>
              <a:t>	Jonathan delighted </a:t>
            </a:r>
            <a:r>
              <a:rPr lang="en-US" altLang="en-US" b="1" i="1" dirty="0" smtClean="0">
                <a:solidFill>
                  <a:srgbClr val="66FFFF"/>
                </a:solidFill>
                <a:effectLst/>
              </a:rPr>
              <a:t>greatly</a:t>
            </a:r>
            <a:r>
              <a:rPr lang="en-US" altLang="en-US" dirty="0" smtClean="0">
                <a:effectLst/>
              </a:rPr>
              <a:t> </a:t>
            </a:r>
            <a:r>
              <a:rPr lang="en-US" altLang="en-US" dirty="0">
                <a:effectLst/>
              </a:rPr>
              <a:t>in David</a:t>
            </a:r>
          </a:p>
          <a:p>
            <a:pPr>
              <a:spcBef>
                <a:spcPts val="0"/>
              </a:spcBef>
              <a:spcAft>
                <a:spcPts val="600"/>
              </a:spcAft>
              <a:buClr>
                <a:srgbClr val="66FFFF"/>
              </a:buClr>
              <a:buFont typeface="Wingdings" pitchFamily="2" charset="2"/>
              <a:buChar char="w"/>
            </a:pPr>
            <a:r>
              <a:rPr lang="en-US" altLang="en-US" b="1" i="1" dirty="0">
                <a:solidFill>
                  <a:schemeClr val="tx2"/>
                </a:solidFill>
                <a:effectLst/>
              </a:rPr>
              <a:t>1 Sam. 19:4-5</a:t>
            </a:r>
            <a:r>
              <a:rPr lang="en-US" altLang="en-US" dirty="0">
                <a:effectLst/>
              </a:rPr>
              <a:t>	</a:t>
            </a:r>
            <a:r>
              <a:rPr lang="en-US" altLang="en-US" dirty="0" smtClean="0">
                <a:effectLst/>
              </a:rPr>
              <a:t>  </a:t>
            </a:r>
            <a:r>
              <a:rPr lang="en-US" altLang="en-US" dirty="0" smtClean="0">
                <a:effectLst/>
              </a:rPr>
              <a:t>Back</a:t>
            </a:r>
            <a:r>
              <a:rPr lang="en-US" altLang="en-US" dirty="0" smtClean="0">
                <a:effectLst/>
              </a:rPr>
              <a:t>ed innocent </a:t>
            </a:r>
            <a:r>
              <a:rPr lang="en-US" altLang="en-US" dirty="0">
                <a:effectLst/>
              </a:rPr>
              <a:t>David </a:t>
            </a:r>
            <a:r>
              <a:rPr lang="en-US" altLang="en-US" dirty="0" smtClean="0">
                <a:effectLst/>
              </a:rPr>
              <a:t>over father</a:t>
            </a:r>
            <a:endParaRPr lang="en-US" altLang="en-US" dirty="0">
              <a:effectLst/>
            </a:endParaRPr>
          </a:p>
          <a:p>
            <a:pPr>
              <a:spcBef>
                <a:spcPts val="0"/>
              </a:spcBef>
              <a:spcAft>
                <a:spcPts val="600"/>
              </a:spcAft>
              <a:buClr>
                <a:srgbClr val="66FFFF"/>
              </a:buClr>
              <a:buFont typeface="Wingdings" pitchFamily="2" charset="2"/>
              <a:buChar char="w"/>
            </a:pPr>
            <a:r>
              <a:rPr lang="en-US" altLang="en-US" b="1" i="1" dirty="0">
                <a:solidFill>
                  <a:schemeClr val="tx2"/>
                </a:solidFill>
                <a:effectLst/>
              </a:rPr>
              <a:t>1 Sam. 20:4</a:t>
            </a:r>
            <a:r>
              <a:rPr lang="en-US" altLang="en-US" dirty="0">
                <a:effectLst/>
              </a:rPr>
              <a:t>	Servant’s heart </a:t>
            </a:r>
            <a:r>
              <a:rPr lang="en-US" altLang="en-US" dirty="0" smtClean="0">
                <a:effectLst/>
                <a:sym typeface="Wingdings" panose="05000000000000000000" pitchFamily="2" charset="2"/>
              </a:rPr>
              <a:t></a:t>
            </a:r>
            <a:r>
              <a:rPr lang="en-US" altLang="en-US" dirty="0" smtClean="0">
                <a:effectLst/>
              </a:rPr>
              <a:t> Meet other’s desire</a:t>
            </a:r>
            <a:endParaRPr lang="en-US" altLang="en-US" dirty="0">
              <a:effectLst/>
            </a:endParaRPr>
          </a:p>
          <a:p>
            <a:pPr>
              <a:spcBef>
                <a:spcPts val="0"/>
              </a:spcBef>
              <a:spcAft>
                <a:spcPts val="600"/>
              </a:spcAft>
              <a:buClr>
                <a:srgbClr val="66FFFF"/>
              </a:buClr>
              <a:buFont typeface="Wingdings" pitchFamily="2" charset="2"/>
              <a:buChar char="w"/>
            </a:pPr>
            <a:r>
              <a:rPr lang="en-US" altLang="en-US" b="1" i="1" dirty="0">
                <a:solidFill>
                  <a:schemeClr val="tx2"/>
                </a:solidFill>
                <a:effectLst/>
              </a:rPr>
              <a:t>1 Sam. 20:17</a:t>
            </a:r>
            <a:r>
              <a:rPr lang="en-US" altLang="en-US" dirty="0">
                <a:effectLst/>
              </a:rPr>
              <a:t>	Loved him as he loved his own soul</a:t>
            </a:r>
          </a:p>
          <a:p>
            <a:pPr>
              <a:spcBef>
                <a:spcPts val="0"/>
              </a:spcBef>
              <a:spcAft>
                <a:spcPts val="600"/>
              </a:spcAft>
              <a:buClr>
                <a:srgbClr val="66FFFF"/>
              </a:buClr>
              <a:buFont typeface="Wingdings" pitchFamily="2" charset="2"/>
              <a:buChar char="w"/>
            </a:pPr>
            <a:r>
              <a:rPr lang="en-US" altLang="en-US" b="1" i="1" dirty="0">
                <a:solidFill>
                  <a:schemeClr val="tx2"/>
                </a:solidFill>
                <a:effectLst/>
              </a:rPr>
              <a:t>1 Sam. 20:42</a:t>
            </a:r>
            <a:r>
              <a:rPr lang="en-US" altLang="en-US" dirty="0">
                <a:effectLst/>
              </a:rPr>
              <a:t>	God was between them &amp; future seed</a:t>
            </a:r>
          </a:p>
          <a:p>
            <a:pPr>
              <a:spcBef>
                <a:spcPts val="0"/>
              </a:spcBef>
              <a:spcAft>
                <a:spcPts val="600"/>
              </a:spcAft>
              <a:buClr>
                <a:srgbClr val="66FFFF"/>
              </a:buClr>
              <a:buFont typeface="Wingdings" pitchFamily="2" charset="2"/>
              <a:buChar char="w"/>
            </a:pPr>
            <a:r>
              <a:rPr lang="en-US" altLang="en-US" b="1" i="1" dirty="0">
                <a:solidFill>
                  <a:schemeClr val="tx2"/>
                </a:solidFill>
                <a:effectLst/>
              </a:rPr>
              <a:t>1 Sam. 23:16</a:t>
            </a:r>
            <a:r>
              <a:rPr lang="en-US" altLang="en-US" dirty="0">
                <a:effectLst/>
              </a:rPr>
              <a:t>	Strengthened hands “in God”</a:t>
            </a:r>
          </a:p>
          <a:p>
            <a:pPr>
              <a:spcBef>
                <a:spcPts val="0"/>
              </a:spcBef>
              <a:spcAft>
                <a:spcPts val="600"/>
              </a:spcAft>
              <a:buClr>
                <a:srgbClr val="66FFFF"/>
              </a:buClr>
              <a:buFont typeface="Wingdings" pitchFamily="2" charset="2"/>
              <a:buChar char="w"/>
            </a:pPr>
            <a:r>
              <a:rPr lang="en-US" altLang="en-US" b="1" i="1" dirty="0">
                <a:solidFill>
                  <a:schemeClr val="tx2"/>
                </a:solidFill>
                <a:effectLst/>
              </a:rPr>
              <a:t>2 Sam. </a:t>
            </a:r>
            <a:r>
              <a:rPr lang="en-US" altLang="en-US" b="1" i="1" dirty="0" smtClean="0">
                <a:solidFill>
                  <a:schemeClr val="tx2"/>
                </a:solidFill>
                <a:effectLst/>
              </a:rPr>
              <a:t>1:25-27</a:t>
            </a:r>
            <a:r>
              <a:rPr lang="en-US" altLang="en-US" dirty="0">
                <a:effectLst/>
              </a:rPr>
              <a:t> </a:t>
            </a:r>
            <a:r>
              <a:rPr lang="en-US" altLang="en-US" dirty="0" smtClean="0">
                <a:effectLst/>
              </a:rPr>
              <a:t> </a:t>
            </a:r>
            <a:r>
              <a:rPr lang="en-US" altLang="en-US" dirty="0" smtClean="0">
                <a:effectLst/>
              </a:rPr>
              <a:t>David </a:t>
            </a:r>
            <a:r>
              <a:rPr lang="en-US" altLang="en-US" dirty="0" smtClean="0">
                <a:effectLst/>
              </a:rPr>
              <a:t>lamented</a:t>
            </a:r>
            <a:r>
              <a:rPr lang="en-US" altLang="en-US" dirty="0" smtClean="0">
                <a:effectLst/>
              </a:rPr>
              <a:t> </a:t>
            </a:r>
            <a:r>
              <a:rPr lang="en-US" altLang="en-US" dirty="0">
                <a:effectLst/>
              </a:rPr>
              <a:t>at Jonathan’s death</a:t>
            </a:r>
          </a:p>
          <a:p>
            <a:pPr>
              <a:spcBef>
                <a:spcPts val="0"/>
              </a:spcBef>
              <a:spcAft>
                <a:spcPts val="600"/>
              </a:spcAft>
              <a:buClr>
                <a:srgbClr val="66FFFF"/>
              </a:buClr>
              <a:buFont typeface="Wingdings" pitchFamily="2" charset="2"/>
              <a:buChar char="w"/>
            </a:pPr>
            <a:r>
              <a:rPr lang="en-US" altLang="en-US" dirty="0">
                <a:solidFill>
                  <a:schemeClr val="hlink"/>
                </a:solidFill>
                <a:effectLst/>
              </a:rPr>
              <a:t>Elements that knit them together will knit us as well</a:t>
            </a:r>
            <a:endParaRPr lang="en-US" altLang="en-US" dirty="0">
              <a:effectLs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528" fill="hold" grpId="0" nodeType="clickEffect">
                                  <p:stCondLst>
                                    <p:cond delay="0"/>
                                  </p:stCondLst>
                                  <p:childTnLst>
                                    <p:set>
                                      <p:cBhvr>
                                        <p:cTn id="6" dur="1" fill="hold">
                                          <p:stCondLst>
                                            <p:cond delay="0"/>
                                          </p:stCondLst>
                                        </p:cTn>
                                        <p:tgtEl>
                                          <p:spTgt spid="134147">
                                            <p:txEl>
                                              <p:pRg st="0" end="0"/>
                                            </p:txEl>
                                          </p:spTgt>
                                        </p:tgtEl>
                                        <p:attrNameLst>
                                          <p:attrName>style.visibility</p:attrName>
                                        </p:attrNameLst>
                                      </p:cBhvr>
                                      <p:to>
                                        <p:strVal val="visible"/>
                                      </p:to>
                                    </p:set>
                                    <p:anim calcmode="lin" valueType="num">
                                      <p:cBhvr>
                                        <p:cTn id="7" dur="500" fill="hold"/>
                                        <p:tgtEl>
                                          <p:spTgt spid="1341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134147">
                                            <p:txEl>
                                              <p:pRg st="0" end="0"/>
                                            </p:txEl>
                                          </p:spTgt>
                                        </p:tgtEl>
                                        <p:attrNameLst>
                                          <p:attrName>ppt_h</p:attrName>
                                        </p:attrNameLst>
                                      </p:cBhvr>
                                      <p:tavLst>
                                        <p:tav tm="0">
                                          <p:val>
                                            <p:fltVal val="0"/>
                                          </p:val>
                                        </p:tav>
                                        <p:tav tm="100000">
                                          <p:val>
                                            <p:strVal val="#ppt_h"/>
                                          </p:val>
                                        </p:tav>
                                      </p:tavLst>
                                    </p:anim>
                                    <p:anim calcmode="lin" valueType="num">
                                      <p:cBhvr>
                                        <p:cTn id="9" dur="500" fill="hold"/>
                                        <p:tgtEl>
                                          <p:spTgt spid="134147">
                                            <p:txEl>
                                              <p:pRg st="0" end="0"/>
                                            </p:txEl>
                                          </p:spTgt>
                                        </p:tgtEl>
                                        <p:attrNameLst>
                                          <p:attrName>ppt_x</p:attrName>
                                        </p:attrNameLst>
                                      </p:cBhvr>
                                      <p:tavLst>
                                        <p:tav tm="0">
                                          <p:val>
                                            <p:fltVal val="0.5"/>
                                          </p:val>
                                        </p:tav>
                                        <p:tav tm="100000">
                                          <p:val>
                                            <p:strVal val="#ppt_x"/>
                                          </p:val>
                                        </p:tav>
                                      </p:tavLst>
                                    </p:anim>
                                    <p:anim calcmode="lin" valueType="num">
                                      <p:cBhvr>
                                        <p:cTn id="10" dur="500" fill="hold"/>
                                        <p:tgtEl>
                                          <p:spTgt spid="13414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34147">
                                            <p:txEl>
                                              <p:pRg st="1" end="1"/>
                                            </p:txEl>
                                          </p:spTgt>
                                        </p:tgtEl>
                                        <p:attrNameLst>
                                          <p:attrName>style.visibility</p:attrName>
                                        </p:attrNameLst>
                                      </p:cBhvr>
                                      <p:to>
                                        <p:strVal val="visible"/>
                                      </p:to>
                                    </p:set>
                                    <p:anim calcmode="lin" valueType="num">
                                      <p:cBhvr>
                                        <p:cTn id="15" dur="500" fill="hold"/>
                                        <p:tgtEl>
                                          <p:spTgt spid="134147">
                                            <p:txEl>
                                              <p:pRg st="1" end="1"/>
                                            </p:txEl>
                                          </p:spTgt>
                                        </p:tgtEl>
                                        <p:attrNameLst>
                                          <p:attrName>ppt_w</p:attrName>
                                        </p:attrNameLst>
                                      </p:cBhvr>
                                      <p:tavLst>
                                        <p:tav tm="0">
                                          <p:val>
                                            <p:fltVal val="0"/>
                                          </p:val>
                                        </p:tav>
                                        <p:tav tm="100000">
                                          <p:val>
                                            <p:strVal val="#ppt_w"/>
                                          </p:val>
                                        </p:tav>
                                      </p:tavLst>
                                    </p:anim>
                                    <p:anim calcmode="lin" valueType="num">
                                      <p:cBhvr>
                                        <p:cTn id="16" dur="500" fill="hold"/>
                                        <p:tgtEl>
                                          <p:spTgt spid="134147">
                                            <p:txEl>
                                              <p:pRg st="1" end="1"/>
                                            </p:txEl>
                                          </p:spTgt>
                                        </p:tgtEl>
                                        <p:attrNameLst>
                                          <p:attrName>ppt_h</p:attrName>
                                        </p:attrNameLst>
                                      </p:cBhvr>
                                      <p:tavLst>
                                        <p:tav tm="0">
                                          <p:val>
                                            <p:fltVal val="0"/>
                                          </p:val>
                                        </p:tav>
                                        <p:tav tm="100000">
                                          <p:val>
                                            <p:strVal val="#ppt_h"/>
                                          </p:val>
                                        </p:tav>
                                      </p:tavLst>
                                    </p:anim>
                                    <p:anim calcmode="lin" valueType="num">
                                      <p:cBhvr>
                                        <p:cTn id="17" dur="500" fill="hold"/>
                                        <p:tgtEl>
                                          <p:spTgt spid="134147">
                                            <p:txEl>
                                              <p:pRg st="1" end="1"/>
                                            </p:txEl>
                                          </p:spTgt>
                                        </p:tgtEl>
                                        <p:attrNameLst>
                                          <p:attrName>ppt_x</p:attrName>
                                        </p:attrNameLst>
                                      </p:cBhvr>
                                      <p:tavLst>
                                        <p:tav tm="0">
                                          <p:val>
                                            <p:fltVal val="0.5"/>
                                          </p:val>
                                        </p:tav>
                                        <p:tav tm="100000">
                                          <p:val>
                                            <p:strVal val="#ppt_x"/>
                                          </p:val>
                                        </p:tav>
                                      </p:tavLst>
                                    </p:anim>
                                    <p:anim calcmode="lin" valueType="num">
                                      <p:cBhvr>
                                        <p:cTn id="18" dur="500" fill="hold"/>
                                        <p:tgtEl>
                                          <p:spTgt spid="13414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34147">
                                            <p:txEl>
                                              <p:pRg st="2" end="2"/>
                                            </p:txEl>
                                          </p:spTgt>
                                        </p:tgtEl>
                                        <p:attrNameLst>
                                          <p:attrName>style.visibility</p:attrName>
                                        </p:attrNameLst>
                                      </p:cBhvr>
                                      <p:to>
                                        <p:strVal val="visible"/>
                                      </p:to>
                                    </p:set>
                                    <p:anim calcmode="lin" valueType="num">
                                      <p:cBhvr>
                                        <p:cTn id="23" dur="500" fill="hold"/>
                                        <p:tgtEl>
                                          <p:spTgt spid="134147">
                                            <p:txEl>
                                              <p:pRg st="2" end="2"/>
                                            </p:txEl>
                                          </p:spTgt>
                                        </p:tgtEl>
                                        <p:attrNameLst>
                                          <p:attrName>ppt_w</p:attrName>
                                        </p:attrNameLst>
                                      </p:cBhvr>
                                      <p:tavLst>
                                        <p:tav tm="0">
                                          <p:val>
                                            <p:fltVal val="0"/>
                                          </p:val>
                                        </p:tav>
                                        <p:tav tm="100000">
                                          <p:val>
                                            <p:strVal val="#ppt_w"/>
                                          </p:val>
                                        </p:tav>
                                      </p:tavLst>
                                    </p:anim>
                                    <p:anim calcmode="lin" valueType="num">
                                      <p:cBhvr>
                                        <p:cTn id="24" dur="500" fill="hold"/>
                                        <p:tgtEl>
                                          <p:spTgt spid="134147">
                                            <p:txEl>
                                              <p:pRg st="2" end="2"/>
                                            </p:txEl>
                                          </p:spTgt>
                                        </p:tgtEl>
                                        <p:attrNameLst>
                                          <p:attrName>ppt_h</p:attrName>
                                        </p:attrNameLst>
                                      </p:cBhvr>
                                      <p:tavLst>
                                        <p:tav tm="0">
                                          <p:val>
                                            <p:fltVal val="0"/>
                                          </p:val>
                                        </p:tav>
                                        <p:tav tm="100000">
                                          <p:val>
                                            <p:strVal val="#ppt_h"/>
                                          </p:val>
                                        </p:tav>
                                      </p:tavLst>
                                    </p:anim>
                                    <p:anim calcmode="lin" valueType="num">
                                      <p:cBhvr>
                                        <p:cTn id="25" dur="500" fill="hold"/>
                                        <p:tgtEl>
                                          <p:spTgt spid="134147">
                                            <p:txEl>
                                              <p:pRg st="2" end="2"/>
                                            </p:txEl>
                                          </p:spTgt>
                                        </p:tgtEl>
                                        <p:attrNameLst>
                                          <p:attrName>ppt_x</p:attrName>
                                        </p:attrNameLst>
                                      </p:cBhvr>
                                      <p:tavLst>
                                        <p:tav tm="0">
                                          <p:val>
                                            <p:fltVal val="0.5"/>
                                          </p:val>
                                        </p:tav>
                                        <p:tav tm="100000">
                                          <p:val>
                                            <p:strVal val="#ppt_x"/>
                                          </p:val>
                                        </p:tav>
                                      </p:tavLst>
                                    </p:anim>
                                    <p:anim calcmode="lin" valueType="num">
                                      <p:cBhvr>
                                        <p:cTn id="26" dur="500" fill="hold"/>
                                        <p:tgtEl>
                                          <p:spTgt spid="13414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34147">
                                            <p:txEl>
                                              <p:pRg st="3" end="3"/>
                                            </p:txEl>
                                          </p:spTgt>
                                        </p:tgtEl>
                                        <p:attrNameLst>
                                          <p:attrName>style.visibility</p:attrName>
                                        </p:attrNameLst>
                                      </p:cBhvr>
                                      <p:to>
                                        <p:strVal val="visible"/>
                                      </p:to>
                                    </p:set>
                                    <p:anim calcmode="lin" valueType="num">
                                      <p:cBhvr>
                                        <p:cTn id="31" dur="500" fill="hold"/>
                                        <p:tgtEl>
                                          <p:spTgt spid="134147">
                                            <p:txEl>
                                              <p:pRg st="3" end="3"/>
                                            </p:txEl>
                                          </p:spTgt>
                                        </p:tgtEl>
                                        <p:attrNameLst>
                                          <p:attrName>ppt_w</p:attrName>
                                        </p:attrNameLst>
                                      </p:cBhvr>
                                      <p:tavLst>
                                        <p:tav tm="0">
                                          <p:val>
                                            <p:fltVal val="0"/>
                                          </p:val>
                                        </p:tav>
                                        <p:tav tm="100000">
                                          <p:val>
                                            <p:strVal val="#ppt_w"/>
                                          </p:val>
                                        </p:tav>
                                      </p:tavLst>
                                    </p:anim>
                                    <p:anim calcmode="lin" valueType="num">
                                      <p:cBhvr>
                                        <p:cTn id="32" dur="500" fill="hold"/>
                                        <p:tgtEl>
                                          <p:spTgt spid="134147">
                                            <p:txEl>
                                              <p:pRg st="3" end="3"/>
                                            </p:txEl>
                                          </p:spTgt>
                                        </p:tgtEl>
                                        <p:attrNameLst>
                                          <p:attrName>ppt_h</p:attrName>
                                        </p:attrNameLst>
                                      </p:cBhvr>
                                      <p:tavLst>
                                        <p:tav tm="0">
                                          <p:val>
                                            <p:fltVal val="0"/>
                                          </p:val>
                                        </p:tav>
                                        <p:tav tm="100000">
                                          <p:val>
                                            <p:strVal val="#ppt_h"/>
                                          </p:val>
                                        </p:tav>
                                      </p:tavLst>
                                    </p:anim>
                                    <p:anim calcmode="lin" valueType="num">
                                      <p:cBhvr>
                                        <p:cTn id="33" dur="500" fill="hold"/>
                                        <p:tgtEl>
                                          <p:spTgt spid="134147">
                                            <p:txEl>
                                              <p:pRg st="3" end="3"/>
                                            </p:txEl>
                                          </p:spTgt>
                                        </p:tgtEl>
                                        <p:attrNameLst>
                                          <p:attrName>ppt_x</p:attrName>
                                        </p:attrNameLst>
                                      </p:cBhvr>
                                      <p:tavLst>
                                        <p:tav tm="0">
                                          <p:val>
                                            <p:fltVal val="0.5"/>
                                          </p:val>
                                        </p:tav>
                                        <p:tav tm="100000">
                                          <p:val>
                                            <p:strVal val="#ppt_x"/>
                                          </p:val>
                                        </p:tav>
                                      </p:tavLst>
                                    </p:anim>
                                    <p:anim calcmode="lin" valueType="num">
                                      <p:cBhvr>
                                        <p:cTn id="34" dur="500" fill="hold"/>
                                        <p:tgtEl>
                                          <p:spTgt spid="134147">
                                            <p:txEl>
                                              <p:pRg st="3" end="3"/>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34147">
                                            <p:txEl>
                                              <p:pRg st="4" end="4"/>
                                            </p:txEl>
                                          </p:spTgt>
                                        </p:tgtEl>
                                        <p:attrNameLst>
                                          <p:attrName>style.visibility</p:attrName>
                                        </p:attrNameLst>
                                      </p:cBhvr>
                                      <p:to>
                                        <p:strVal val="visible"/>
                                      </p:to>
                                    </p:set>
                                    <p:anim calcmode="lin" valueType="num">
                                      <p:cBhvr>
                                        <p:cTn id="39" dur="500" fill="hold"/>
                                        <p:tgtEl>
                                          <p:spTgt spid="134147">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134147">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134147">
                                            <p:txEl>
                                              <p:pRg st="4" end="4"/>
                                            </p:txEl>
                                          </p:spTgt>
                                        </p:tgtEl>
                                        <p:attrNameLst>
                                          <p:attrName>ppt_x</p:attrName>
                                        </p:attrNameLst>
                                      </p:cBhvr>
                                      <p:tavLst>
                                        <p:tav tm="0">
                                          <p:val>
                                            <p:fltVal val="0.5"/>
                                          </p:val>
                                        </p:tav>
                                        <p:tav tm="100000">
                                          <p:val>
                                            <p:strVal val="#ppt_x"/>
                                          </p:val>
                                        </p:tav>
                                      </p:tavLst>
                                    </p:anim>
                                    <p:anim calcmode="lin" valueType="num">
                                      <p:cBhvr>
                                        <p:cTn id="42" dur="500" fill="hold"/>
                                        <p:tgtEl>
                                          <p:spTgt spid="134147">
                                            <p:txEl>
                                              <p:pRg st="4" end="4"/>
                                            </p:txEl>
                                          </p:spTgt>
                                        </p:tgtEl>
                                        <p:attrNameLst>
                                          <p:attrName>ppt_y</p:attrName>
                                        </p:attrNameLst>
                                      </p:cBhvr>
                                      <p:tavLst>
                                        <p:tav tm="0">
                                          <p:val>
                                            <p:fltVal val="0.5"/>
                                          </p:val>
                                        </p:tav>
                                        <p:tav tm="100000">
                                          <p:val>
                                            <p:strVal val="#ppt_y"/>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23" presetClass="entr" presetSubtype="528" fill="hold" grpId="0" nodeType="clickEffect">
                                  <p:stCondLst>
                                    <p:cond delay="0"/>
                                  </p:stCondLst>
                                  <p:childTnLst>
                                    <p:set>
                                      <p:cBhvr>
                                        <p:cTn id="46" dur="1" fill="hold">
                                          <p:stCondLst>
                                            <p:cond delay="0"/>
                                          </p:stCondLst>
                                        </p:cTn>
                                        <p:tgtEl>
                                          <p:spTgt spid="134147">
                                            <p:txEl>
                                              <p:pRg st="5" end="5"/>
                                            </p:txEl>
                                          </p:spTgt>
                                        </p:tgtEl>
                                        <p:attrNameLst>
                                          <p:attrName>style.visibility</p:attrName>
                                        </p:attrNameLst>
                                      </p:cBhvr>
                                      <p:to>
                                        <p:strVal val="visible"/>
                                      </p:to>
                                    </p:set>
                                    <p:anim calcmode="lin" valueType="num">
                                      <p:cBhvr>
                                        <p:cTn id="47" dur="500" fill="hold"/>
                                        <p:tgtEl>
                                          <p:spTgt spid="134147">
                                            <p:txEl>
                                              <p:pRg st="5" end="5"/>
                                            </p:txEl>
                                          </p:spTgt>
                                        </p:tgtEl>
                                        <p:attrNameLst>
                                          <p:attrName>ppt_w</p:attrName>
                                        </p:attrNameLst>
                                      </p:cBhvr>
                                      <p:tavLst>
                                        <p:tav tm="0">
                                          <p:val>
                                            <p:fltVal val="0"/>
                                          </p:val>
                                        </p:tav>
                                        <p:tav tm="100000">
                                          <p:val>
                                            <p:strVal val="#ppt_w"/>
                                          </p:val>
                                        </p:tav>
                                      </p:tavLst>
                                    </p:anim>
                                    <p:anim calcmode="lin" valueType="num">
                                      <p:cBhvr>
                                        <p:cTn id="48" dur="500" fill="hold"/>
                                        <p:tgtEl>
                                          <p:spTgt spid="134147">
                                            <p:txEl>
                                              <p:pRg st="5" end="5"/>
                                            </p:txEl>
                                          </p:spTgt>
                                        </p:tgtEl>
                                        <p:attrNameLst>
                                          <p:attrName>ppt_h</p:attrName>
                                        </p:attrNameLst>
                                      </p:cBhvr>
                                      <p:tavLst>
                                        <p:tav tm="0">
                                          <p:val>
                                            <p:fltVal val="0"/>
                                          </p:val>
                                        </p:tav>
                                        <p:tav tm="100000">
                                          <p:val>
                                            <p:strVal val="#ppt_h"/>
                                          </p:val>
                                        </p:tav>
                                      </p:tavLst>
                                    </p:anim>
                                    <p:anim calcmode="lin" valueType="num">
                                      <p:cBhvr>
                                        <p:cTn id="49" dur="500" fill="hold"/>
                                        <p:tgtEl>
                                          <p:spTgt spid="134147">
                                            <p:txEl>
                                              <p:pRg st="5" end="5"/>
                                            </p:txEl>
                                          </p:spTgt>
                                        </p:tgtEl>
                                        <p:attrNameLst>
                                          <p:attrName>ppt_x</p:attrName>
                                        </p:attrNameLst>
                                      </p:cBhvr>
                                      <p:tavLst>
                                        <p:tav tm="0">
                                          <p:val>
                                            <p:fltVal val="0.5"/>
                                          </p:val>
                                        </p:tav>
                                        <p:tav tm="100000">
                                          <p:val>
                                            <p:strVal val="#ppt_x"/>
                                          </p:val>
                                        </p:tav>
                                      </p:tavLst>
                                    </p:anim>
                                    <p:anim calcmode="lin" valueType="num">
                                      <p:cBhvr>
                                        <p:cTn id="50" dur="500" fill="hold"/>
                                        <p:tgtEl>
                                          <p:spTgt spid="134147">
                                            <p:txEl>
                                              <p:pRg st="5" end="5"/>
                                            </p:txEl>
                                          </p:spTgt>
                                        </p:tgtEl>
                                        <p:attrNameLst>
                                          <p:attrName>ppt_y</p:attrName>
                                        </p:attrNameLst>
                                      </p:cBhvr>
                                      <p:tavLst>
                                        <p:tav tm="0">
                                          <p:val>
                                            <p:fltVal val="0.5"/>
                                          </p:val>
                                        </p:tav>
                                        <p:tav tm="100000">
                                          <p:val>
                                            <p:strVal val="#ppt_y"/>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23" presetClass="entr" presetSubtype="528" fill="hold" grpId="0" nodeType="clickEffect">
                                  <p:stCondLst>
                                    <p:cond delay="0"/>
                                  </p:stCondLst>
                                  <p:childTnLst>
                                    <p:set>
                                      <p:cBhvr>
                                        <p:cTn id="54" dur="1" fill="hold">
                                          <p:stCondLst>
                                            <p:cond delay="0"/>
                                          </p:stCondLst>
                                        </p:cTn>
                                        <p:tgtEl>
                                          <p:spTgt spid="134147">
                                            <p:txEl>
                                              <p:pRg st="6" end="6"/>
                                            </p:txEl>
                                          </p:spTgt>
                                        </p:tgtEl>
                                        <p:attrNameLst>
                                          <p:attrName>style.visibility</p:attrName>
                                        </p:attrNameLst>
                                      </p:cBhvr>
                                      <p:to>
                                        <p:strVal val="visible"/>
                                      </p:to>
                                    </p:set>
                                    <p:anim calcmode="lin" valueType="num">
                                      <p:cBhvr>
                                        <p:cTn id="55" dur="500" fill="hold"/>
                                        <p:tgtEl>
                                          <p:spTgt spid="134147">
                                            <p:txEl>
                                              <p:pRg st="6" end="6"/>
                                            </p:txEl>
                                          </p:spTgt>
                                        </p:tgtEl>
                                        <p:attrNameLst>
                                          <p:attrName>ppt_w</p:attrName>
                                        </p:attrNameLst>
                                      </p:cBhvr>
                                      <p:tavLst>
                                        <p:tav tm="0">
                                          <p:val>
                                            <p:fltVal val="0"/>
                                          </p:val>
                                        </p:tav>
                                        <p:tav tm="100000">
                                          <p:val>
                                            <p:strVal val="#ppt_w"/>
                                          </p:val>
                                        </p:tav>
                                      </p:tavLst>
                                    </p:anim>
                                    <p:anim calcmode="lin" valueType="num">
                                      <p:cBhvr>
                                        <p:cTn id="56" dur="500" fill="hold"/>
                                        <p:tgtEl>
                                          <p:spTgt spid="134147">
                                            <p:txEl>
                                              <p:pRg st="6" end="6"/>
                                            </p:txEl>
                                          </p:spTgt>
                                        </p:tgtEl>
                                        <p:attrNameLst>
                                          <p:attrName>ppt_h</p:attrName>
                                        </p:attrNameLst>
                                      </p:cBhvr>
                                      <p:tavLst>
                                        <p:tav tm="0">
                                          <p:val>
                                            <p:fltVal val="0"/>
                                          </p:val>
                                        </p:tav>
                                        <p:tav tm="100000">
                                          <p:val>
                                            <p:strVal val="#ppt_h"/>
                                          </p:val>
                                        </p:tav>
                                      </p:tavLst>
                                    </p:anim>
                                    <p:anim calcmode="lin" valueType="num">
                                      <p:cBhvr>
                                        <p:cTn id="57" dur="500" fill="hold"/>
                                        <p:tgtEl>
                                          <p:spTgt spid="134147">
                                            <p:txEl>
                                              <p:pRg st="6" end="6"/>
                                            </p:txEl>
                                          </p:spTgt>
                                        </p:tgtEl>
                                        <p:attrNameLst>
                                          <p:attrName>ppt_x</p:attrName>
                                        </p:attrNameLst>
                                      </p:cBhvr>
                                      <p:tavLst>
                                        <p:tav tm="0">
                                          <p:val>
                                            <p:fltVal val="0.5"/>
                                          </p:val>
                                        </p:tav>
                                        <p:tav tm="100000">
                                          <p:val>
                                            <p:strVal val="#ppt_x"/>
                                          </p:val>
                                        </p:tav>
                                      </p:tavLst>
                                    </p:anim>
                                    <p:anim calcmode="lin" valueType="num">
                                      <p:cBhvr>
                                        <p:cTn id="58" dur="500" fill="hold"/>
                                        <p:tgtEl>
                                          <p:spTgt spid="134147">
                                            <p:txEl>
                                              <p:pRg st="6" end="6"/>
                                            </p:txEl>
                                          </p:spTgt>
                                        </p:tgtEl>
                                        <p:attrNameLst>
                                          <p:attrName>ppt_y</p:attrName>
                                        </p:attrNameLst>
                                      </p:cBhvr>
                                      <p:tavLst>
                                        <p:tav tm="0">
                                          <p:val>
                                            <p:fltVal val="0.5"/>
                                          </p:val>
                                        </p:tav>
                                        <p:tav tm="100000">
                                          <p:val>
                                            <p:strVal val="#ppt_y"/>
                                          </p:val>
                                        </p:tav>
                                      </p:tavLst>
                                    </p:anim>
                                  </p:childTnLst>
                                </p:cTn>
                              </p:par>
                            </p:childTnLst>
                          </p:cTn>
                        </p:par>
                      </p:childTnLst>
                    </p:cTn>
                  </p:par>
                  <p:par>
                    <p:cTn id="59" fill="hold" nodeType="clickPar">
                      <p:stCondLst>
                        <p:cond delay="indefinite"/>
                      </p:stCondLst>
                      <p:childTnLst>
                        <p:par>
                          <p:cTn id="60" fill="hold" nodeType="withGroup">
                            <p:stCondLst>
                              <p:cond delay="0"/>
                            </p:stCondLst>
                            <p:childTnLst>
                              <p:par>
                                <p:cTn id="61" presetID="23" presetClass="entr" presetSubtype="528" fill="hold" grpId="0" nodeType="clickEffect">
                                  <p:stCondLst>
                                    <p:cond delay="0"/>
                                  </p:stCondLst>
                                  <p:childTnLst>
                                    <p:set>
                                      <p:cBhvr>
                                        <p:cTn id="62" dur="1" fill="hold">
                                          <p:stCondLst>
                                            <p:cond delay="0"/>
                                          </p:stCondLst>
                                        </p:cTn>
                                        <p:tgtEl>
                                          <p:spTgt spid="134147">
                                            <p:txEl>
                                              <p:pRg st="7" end="7"/>
                                            </p:txEl>
                                          </p:spTgt>
                                        </p:tgtEl>
                                        <p:attrNameLst>
                                          <p:attrName>style.visibility</p:attrName>
                                        </p:attrNameLst>
                                      </p:cBhvr>
                                      <p:to>
                                        <p:strVal val="visible"/>
                                      </p:to>
                                    </p:set>
                                    <p:anim calcmode="lin" valueType="num">
                                      <p:cBhvr>
                                        <p:cTn id="63" dur="500" fill="hold"/>
                                        <p:tgtEl>
                                          <p:spTgt spid="134147">
                                            <p:txEl>
                                              <p:pRg st="7" end="7"/>
                                            </p:txEl>
                                          </p:spTgt>
                                        </p:tgtEl>
                                        <p:attrNameLst>
                                          <p:attrName>ppt_w</p:attrName>
                                        </p:attrNameLst>
                                      </p:cBhvr>
                                      <p:tavLst>
                                        <p:tav tm="0">
                                          <p:val>
                                            <p:fltVal val="0"/>
                                          </p:val>
                                        </p:tav>
                                        <p:tav tm="100000">
                                          <p:val>
                                            <p:strVal val="#ppt_w"/>
                                          </p:val>
                                        </p:tav>
                                      </p:tavLst>
                                    </p:anim>
                                    <p:anim calcmode="lin" valueType="num">
                                      <p:cBhvr>
                                        <p:cTn id="64" dur="500" fill="hold"/>
                                        <p:tgtEl>
                                          <p:spTgt spid="134147">
                                            <p:txEl>
                                              <p:pRg st="7" end="7"/>
                                            </p:txEl>
                                          </p:spTgt>
                                        </p:tgtEl>
                                        <p:attrNameLst>
                                          <p:attrName>ppt_h</p:attrName>
                                        </p:attrNameLst>
                                      </p:cBhvr>
                                      <p:tavLst>
                                        <p:tav tm="0">
                                          <p:val>
                                            <p:fltVal val="0"/>
                                          </p:val>
                                        </p:tav>
                                        <p:tav tm="100000">
                                          <p:val>
                                            <p:strVal val="#ppt_h"/>
                                          </p:val>
                                        </p:tav>
                                      </p:tavLst>
                                    </p:anim>
                                    <p:anim calcmode="lin" valueType="num">
                                      <p:cBhvr>
                                        <p:cTn id="65" dur="500" fill="hold"/>
                                        <p:tgtEl>
                                          <p:spTgt spid="134147">
                                            <p:txEl>
                                              <p:pRg st="7" end="7"/>
                                            </p:txEl>
                                          </p:spTgt>
                                        </p:tgtEl>
                                        <p:attrNameLst>
                                          <p:attrName>ppt_x</p:attrName>
                                        </p:attrNameLst>
                                      </p:cBhvr>
                                      <p:tavLst>
                                        <p:tav tm="0">
                                          <p:val>
                                            <p:fltVal val="0.5"/>
                                          </p:val>
                                        </p:tav>
                                        <p:tav tm="100000">
                                          <p:val>
                                            <p:strVal val="#ppt_x"/>
                                          </p:val>
                                        </p:tav>
                                      </p:tavLst>
                                    </p:anim>
                                    <p:anim calcmode="lin" valueType="num">
                                      <p:cBhvr>
                                        <p:cTn id="66" dur="500" fill="hold"/>
                                        <p:tgtEl>
                                          <p:spTgt spid="134147">
                                            <p:txEl>
                                              <p:pRg st="7" end="7"/>
                                            </p:txEl>
                                          </p:spTgt>
                                        </p:tgtEl>
                                        <p:attrNameLst>
                                          <p:attrName>ppt_y</p:attrName>
                                        </p:attrNameLst>
                                      </p:cBhvr>
                                      <p:tavLst>
                                        <p:tav tm="0">
                                          <p:val>
                                            <p:fltVal val="0.5"/>
                                          </p:val>
                                        </p:tav>
                                        <p:tav tm="100000">
                                          <p:val>
                                            <p:strVal val="#ppt_y"/>
                                          </p:val>
                                        </p:tav>
                                      </p:tavLst>
                                    </p:anim>
                                  </p:childTnLst>
                                </p:cTn>
                              </p:par>
                            </p:childTnLst>
                          </p:cTn>
                        </p:par>
                      </p:childTnLst>
                    </p:cTn>
                  </p:par>
                  <p:par>
                    <p:cTn id="67" fill="hold" nodeType="clickPar">
                      <p:stCondLst>
                        <p:cond delay="indefinite"/>
                      </p:stCondLst>
                      <p:childTnLst>
                        <p:par>
                          <p:cTn id="68" fill="hold" nodeType="withGroup">
                            <p:stCondLst>
                              <p:cond delay="0"/>
                            </p:stCondLst>
                            <p:childTnLst>
                              <p:par>
                                <p:cTn id="69" presetID="23" presetClass="entr" presetSubtype="528" fill="hold" grpId="0" nodeType="clickEffect">
                                  <p:stCondLst>
                                    <p:cond delay="0"/>
                                  </p:stCondLst>
                                  <p:childTnLst>
                                    <p:set>
                                      <p:cBhvr>
                                        <p:cTn id="70" dur="1" fill="hold">
                                          <p:stCondLst>
                                            <p:cond delay="0"/>
                                          </p:stCondLst>
                                        </p:cTn>
                                        <p:tgtEl>
                                          <p:spTgt spid="134147">
                                            <p:txEl>
                                              <p:pRg st="8" end="8"/>
                                            </p:txEl>
                                          </p:spTgt>
                                        </p:tgtEl>
                                        <p:attrNameLst>
                                          <p:attrName>style.visibility</p:attrName>
                                        </p:attrNameLst>
                                      </p:cBhvr>
                                      <p:to>
                                        <p:strVal val="visible"/>
                                      </p:to>
                                    </p:set>
                                    <p:anim calcmode="lin" valueType="num">
                                      <p:cBhvr>
                                        <p:cTn id="71" dur="500" fill="hold"/>
                                        <p:tgtEl>
                                          <p:spTgt spid="134147">
                                            <p:txEl>
                                              <p:pRg st="8" end="8"/>
                                            </p:txEl>
                                          </p:spTgt>
                                        </p:tgtEl>
                                        <p:attrNameLst>
                                          <p:attrName>ppt_w</p:attrName>
                                        </p:attrNameLst>
                                      </p:cBhvr>
                                      <p:tavLst>
                                        <p:tav tm="0">
                                          <p:val>
                                            <p:fltVal val="0"/>
                                          </p:val>
                                        </p:tav>
                                        <p:tav tm="100000">
                                          <p:val>
                                            <p:strVal val="#ppt_w"/>
                                          </p:val>
                                        </p:tav>
                                      </p:tavLst>
                                    </p:anim>
                                    <p:anim calcmode="lin" valueType="num">
                                      <p:cBhvr>
                                        <p:cTn id="72" dur="500" fill="hold"/>
                                        <p:tgtEl>
                                          <p:spTgt spid="134147">
                                            <p:txEl>
                                              <p:pRg st="8" end="8"/>
                                            </p:txEl>
                                          </p:spTgt>
                                        </p:tgtEl>
                                        <p:attrNameLst>
                                          <p:attrName>ppt_h</p:attrName>
                                        </p:attrNameLst>
                                      </p:cBhvr>
                                      <p:tavLst>
                                        <p:tav tm="0">
                                          <p:val>
                                            <p:fltVal val="0"/>
                                          </p:val>
                                        </p:tav>
                                        <p:tav tm="100000">
                                          <p:val>
                                            <p:strVal val="#ppt_h"/>
                                          </p:val>
                                        </p:tav>
                                      </p:tavLst>
                                    </p:anim>
                                    <p:anim calcmode="lin" valueType="num">
                                      <p:cBhvr>
                                        <p:cTn id="73" dur="500" fill="hold"/>
                                        <p:tgtEl>
                                          <p:spTgt spid="134147">
                                            <p:txEl>
                                              <p:pRg st="8" end="8"/>
                                            </p:txEl>
                                          </p:spTgt>
                                        </p:tgtEl>
                                        <p:attrNameLst>
                                          <p:attrName>ppt_x</p:attrName>
                                        </p:attrNameLst>
                                      </p:cBhvr>
                                      <p:tavLst>
                                        <p:tav tm="0">
                                          <p:val>
                                            <p:fltVal val="0.5"/>
                                          </p:val>
                                        </p:tav>
                                        <p:tav tm="100000">
                                          <p:val>
                                            <p:strVal val="#ppt_x"/>
                                          </p:val>
                                        </p:tav>
                                      </p:tavLst>
                                    </p:anim>
                                    <p:anim calcmode="lin" valueType="num">
                                      <p:cBhvr>
                                        <p:cTn id="74" dur="500" fill="hold"/>
                                        <p:tgtEl>
                                          <p:spTgt spid="134147">
                                            <p:txEl>
                                              <p:pRg st="8" end="8"/>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4147"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371600"/>
          </a:xfrm>
        </p:spPr>
        <p:txBody>
          <a:bodyPr/>
          <a:lstStyle/>
          <a:p>
            <a:pPr>
              <a:lnSpc>
                <a:spcPct val="95000"/>
              </a:lnSpc>
            </a:pPr>
            <a:r>
              <a:rPr lang="en-US" b="1" dirty="0" smtClean="0">
                <a:solidFill>
                  <a:srgbClr val="FFFF00"/>
                </a:solidFill>
                <a:effectLst/>
              </a:rPr>
              <a:t>Applying a Love of Unity in Purpose </a:t>
            </a:r>
            <a:r>
              <a:rPr lang="en-US" b="1" dirty="0" smtClean="0">
                <a:solidFill>
                  <a:srgbClr val="FFFF00"/>
                </a:solidFill>
                <a:effectLst/>
              </a:rPr>
              <a:t>to</a:t>
            </a:r>
            <a:r>
              <a:rPr lang="en-US" b="1" dirty="0" smtClean="0">
                <a:solidFill>
                  <a:srgbClr val="FFFF00"/>
                </a:solidFill>
                <a:effectLst/>
              </a:rPr>
              <a:t> </a:t>
            </a:r>
            <a:r>
              <a:rPr lang="en-US" b="1" dirty="0" smtClean="0">
                <a:solidFill>
                  <a:srgbClr val="FFFF00"/>
                </a:solidFill>
                <a:effectLst/>
              </a:rPr>
              <a:t>Our Own Lives</a:t>
            </a:r>
            <a:endParaRPr lang="en-US" b="1" dirty="0">
              <a:solidFill>
                <a:srgbClr val="FFFF00"/>
              </a:solidFill>
              <a:effectLst/>
            </a:endParaRPr>
          </a:p>
        </p:txBody>
      </p:sp>
      <p:sp>
        <p:nvSpPr>
          <p:cNvPr id="3" name="Content Placeholder 2"/>
          <p:cNvSpPr>
            <a:spLocks noGrp="1"/>
          </p:cNvSpPr>
          <p:nvPr>
            <p:ph idx="1"/>
          </p:nvPr>
        </p:nvSpPr>
        <p:spPr>
          <a:xfrm>
            <a:off x="0" y="1371600"/>
            <a:ext cx="9144000" cy="5486400"/>
          </a:xfrm>
        </p:spPr>
        <p:txBody>
          <a:bodyPr/>
          <a:lstStyle/>
          <a:p>
            <a:pPr>
              <a:spcBef>
                <a:spcPts val="0"/>
              </a:spcBef>
              <a:spcAft>
                <a:spcPts val="400"/>
              </a:spcAft>
              <a:buClr>
                <a:srgbClr val="FFFF00"/>
              </a:buClr>
              <a:buSzPct val="100000"/>
              <a:buFont typeface="Arial" panose="020B0604020202020204" pitchFamily="34" charset="0"/>
              <a:buChar char="•"/>
            </a:pPr>
            <a:r>
              <a:rPr lang="en-US" b="1" dirty="0" smtClean="0">
                <a:effectLst/>
              </a:rPr>
              <a:t>With </a:t>
            </a:r>
            <a:r>
              <a:rPr lang="en-US" b="1" dirty="0" smtClean="0">
                <a:effectLst/>
              </a:rPr>
              <a:t>Brethren in Christ in Local Church</a:t>
            </a:r>
            <a:endParaRPr lang="en-US" b="1"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3 John 1-4, 8</a:t>
            </a:r>
            <a:r>
              <a:rPr lang="en-US" dirty="0" smtClean="0">
                <a:effectLst/>
              </a:rPr>
              <a:t>  Example of John and Gaius</a:t>
            </a:r>
            <a:endParaRPr lang="en-US"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Philippians 2:19-22</a:t>
            </a:r>
            <a:r>
              <a:rPr lang="en-US" dirty="0" smtClean="0">
                <a:effectLst/>
              </a:rPr>
              <a:t>  Bond of Paul and </a:t>
            </a:r>
            <a:r>
              <a:rPr lang="en-US" dirty="0" smtClean="0">
                <a:effectLst/>
              </a:rPr>
              <a:t>Timothy</a:t>
            </a: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Philemon 20-21</a:t>
            </a:r>
            <a:r>
              <a:rPr lang="en-US" dirty="0" smtClean="0">
                <a:effectLst/>
              </a:rPr>
              <a:t>  Paul had confidence in Philemon to act</a:t>
            </a:r>
            <a:endParaRPr lang="en-US"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Ephesians 5:21</a:t>
            </a:r>
            <a:r>
              <a:rPr lang="en-US" dirty="0" smtClean="0">
                <a:effectLst/>
              </a:rPr>
              <a:t>  “Submitting … in the fear of God”</a:t>
            </a:r>
            <a:endParaRPr lang="en-US" dirty="0" smtClean="0">
              <a:effectLst/>
            </a:endParaRPr>
          </a:p>
          <a:p>
            <a:pPr>
              <a:spcBef>
                <a:spcPts val="0"/>
              </a:spcBef>
              <a:spcAft>
                <a:spcPts val="400"/>
              </a:spcAft>
              <a:buClr>
                <a:srgbClr val="FFFF00"/>
              </a:buClr>
              <a:buSzPct val="100000"/>
              <a:buFont typeface="Arial" panose="020B0604020202020204" pitchFamily="34" charset="0"/>
              <a:buChar char="•"/>
            </a:pPr>
            <a:r>
              <a:rPr lang="en-US" b="1" dirty="0" smtClean="0">
                <a:effectLst/>
              </a:rPr>
              <a:t>Within Our Families</a:t>
            </a:r>
            <a:endParaRPr lang="en-US" b="1"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1 Peter 3:1-7</a:t>
            </a:r>
            <a:r>
              <a:rPr lang="en-US" dirty="0" smtClean="0">
                <a:effectLst/>
              </a:rPr>
              <a:t>  “…won by conduct… heirs together</a:t>
            </a:r>
            <a:r>
              <a:rPr lang="en-US" dirty="0" smtClean="0">
                <a:effectLst/>
              </a:rPr>
              <a:t>…”</a:t>
            </a: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Ephesians 5:25</a:t>
            </a:r>
            <a:r>
              <a:rPr lang="en-US" dirty="0" smtClean="0">
                <a:effectLst/>
              </a:rPr>
              <a:t>  Husbands – “just as Christ also loved”</a:t>
            </a:r>
            <a:endParaRPr lang="en-US" dirty="0" smtClean="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Colossians 3:18</a:t>
            </a:r>
            <a:r>
              <a:rPr lang="en-US" dirty="0" smtClean="0">
                <a:effectLst/>
              </a:rPr>
              <a:t>  Wives – “as is fitting in the Lord”</a:t>
            </a:r>
            <a:endParaRPr lang="en-US"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Eph. 6:4</a:t>
            </a:r>
            <a:r>
              <a:rPr lang="en-US" dirty="0" smtClean="0">
                <a:effectLst/>
              </a:rPr>
              <a:t>  </a:t>
            </a:r>
            <a:r>
              <a:rPr lang="en-US" dirty="0" smtClean="0">
                <a:effectLst/>
              </a:rPr>
              <a:t>Fathers – “</a:t>
            </a:r>
            <a:r>
              <a:rPr lang="en-US" dirty="0" smtClean="0">
                <a:effectLst/>
              </a:rPr>
              <a:t>in training &amp; admonition </a:t>
            </a:r>
            <a:r>
              <a:rPr lang="en-US" dirty="0" smtClean="0">
                <a:effectLst/>
              </a:rPr>
              <a:t>of </a:t>
            </a:r>
            <a:r>
              <a:rPr lang="en-US" dirty="0" smtClean="0">
                <a:effectLst/>
              </a:rPr>
              <a:t>Lord”</a:t>
            </a:r>
            <a:endParaRPr lang="en-US" dirty="0">
              <a:effectLst/>
            </a:endParaRPr>
          </a:p>
          <a:p>
            <a:pPr lvl="1">
              <a:spcBef>
                <a:spcPts val="0"/>
              </a:spcBef>
              <a:spcAft>
                <a:spcPts val="400"/>
              </a:spcAft>
              <a:buClr>
                <a:srgbClr val="66FFFF"/>
              </a:buClr>
              <a:buSzPct val="70000"/>
              <a:buFont typeface="Wingdings" panose="05000000000000000000" pitchFamily="2" charset="2"/>
              <a:buChar char="§"/>
            </a:pPr>
            <a:r>
              <a:rPr lang="en-US" b="1" i="1" dirty="0" smtClean="0">
                <a:solidFill>
                  <a:srgbClr val="FFFF66"/>
                </a:solidFill>
                <a:effectLst/>
              </a:rPr>
              <a:t>Col. 3:20</a:t>
            </a:r>
            <a:r>
              <a:rPr lang="en-US" dirty="0" smtClean="0">
                <a:effectLst/>
              </a:rPr>
              <a:t>  Children </a:t>
            </a:r>
            <a:r>
              <a:rPr lang="en-US" dirty="0">
                <a:effectLst/>
              </a:rPr>
              <a:t>– </a:t>
            </a:r>
            <a:r>
              <a:rPr lang="en-US" dirty="0" smtClean="0">
                <a:effectLst/>
              </a:rPr>
              <a:t>“this </a:t>
            </a:r>
            <a:r>
              <a:rPr lang="en-US" dirty="0">
                <a:effectLst/>
              </a:rPr>
              <a:t>is </a:t>
            </a:r>
            <a:r>
              <a:rPr lang="en-US" dirty="0" smtClean="0">
                <a:effectLst/>
              </a:rPr>
              <a:t>well pleasing to </a:t>
            </a:r>
            <a:r>
              <a:rPr lang="en-US" dirty="0">
                <a:effectLst/>
              </a:rPr>
              <a:t>Lord</a:t>
            </a:r>
            <a:r>
              <a:rPr lang="en-US" dirty="0" smtClean="0">
                <a:effectLst/>
              </a:rPr>
              <a:t>”</a:t>
            </a:r>
            <a:endParaRPr lang="en-US" dirty="0">
              <a:effectLst/>
            </a:endParaRPr>
          </a:p>
        </p:txBody>
      </p:sp>
    </p:spTree>
    <p:extLst>
      <p:ext uri="{BB962C8B-B14F-4D97-AF65-F5344CB8AC3E}">
        <p14:creationId xmlns:p14="http://schemas.microsoft.com/office/powerpoint/2010/main" val="3062418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3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1000" fill="hold"/>
                                        <p:tgtEl>
                                          <p:spTgt spid="3">
                                            <p:txEl>
                                              <p:pRg st="7" end="7"/>
                                            </p:txEl>
                                          </p:spTgt>
                                        </p:tgtEl>
                                        <p:attrNameLst>
                                          <p:attrName>ppt_w</p:attrName>
                                        </p:attrNameLst>
                                      </p:cBhvr>
                                      <p:tavLst>
                                        <p:tav tm="0">
                                          <p:val>
                                            <p:fltVal val="0"/>
                                          </p:val>
                                        </p:tav>
                                        <p:tav tm="100000">
                                          <p:val>
                                            <p:strVal val="#ppt_w"/>
                                          </p:val>
                                        </p:tav>
                                      </p:tavLst>
                                    </p:anim>
                                    <p:anim calcmode="lin" valueType="num">
                                      <p:cBhvr>
                                        <p:cTn id="64" dur="1000" fill="hold"/>
                                        <p:tgtEl>
                                          <p:spTgt spid="3">
                                            <p:txEl>
                                              <p:pRg st="7" end="7"/>
                                            </p:txEl>
                                          </p:spTgt>
                                        </p:tgtEl>
                                        <p:attrNameLst>
                                          <p:attrName>ppt_h</p:attrName>
                                        </p:attrNameLst>
                                      </p:cBhvr>
                                      <p:tavLst>
                                        <p:tav tm="0">
                                          <p:val>
                                            <p:fltVal val="0"/>
                                          </p:val>
                                        </p:tav>
                                        <p:tav tm="100000">
                                          <p:val>
                                            <p:strVal val="#ppt_h"/>
                                          </p:val>
                                        </p:tav>
                                      </p:tavLst>
                                    </p:anim>
                                    <p:anim calcmode="lin" valueType="num">
                                      <p:cBhvr>
                                        <p:cTn id="65" dur="1000" fill="hold"/>
                                        <p:tgtEl>
                                          <p:spTgt spid="3">
                                            <p:txEl>
                                              <p:pRg st="7" end="7"/>
                                            </p:txEl>
                                          </p:spTgt>
                                        </p:tgtEl>
                                        <p:attrNameLst>
                                          <p:attrName>style.rotation</p:attrName>
                                        </p:attrNameLst>
                                      </p:cBhvr>
                                      <p:tavLst>
                                        <p:tav tm="0">
                                          <p:val>
                                            <p:fltVal val="90"/>
                                          </p:val>
                                        </p:tav>
                                        <p:tav tm="100000">
                                          <p:val>
                                            <p:fltVal val="0"/>
                                          </p:val>
                                        </p:tav>
                                      </p:tavLst>
                                    </p:anim>
                                    <p:animEffect transition="in" filter="fade">
                                      <p:cBhvr>
                                        <p:cTn id="66" dur="1000"/>
                                        <p:tgtEl>
                                          <p:spTgt spid="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31" presetClass="entr" presetSubtype="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7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7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74" dur="1000"/>
                                        <p:tgtEl>
                                          <p:spTgt spid="3">
                                            <p:txEl>
                                              <p:pRg st="8" end="8"/>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31" presetClass="entr" presetSubtype="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1000" fill="hold"/>
                                        <p:tgtEl>
                                          <p:spTgt spid="3">
                                            <p:txEl>
                                              <p:pRg st="9" end="9"/>
                                            </p:txEl>
                                          </p:spTgt>
                                        </p:tgtEl>
                                        <p:attrNameLst>
                                          <p:attrName>ppt_w</p:attrName>
                                        </p:attrNameLst>
                                      </p:cBhvr>
                                      <p:tavLst>
                                        <p:tav tm="0">
                                          <p:val>
                                            <p:fltVal val="0"/>
                                          </p:val>
                                        </p:tav>
                                        <p:tav tm="100000">
                                          <p:val>
                                            <p:strVal val="#ppt_w"/>
                                          </p:val>
                                        </p:tav>
                                      </p:tavLst>
                                    </p:anim>
                                    <p:anim calcmode="lin" valueType="num">
                                      <p:cBhvr>
                                        <p:cTn id="80" dur="1000" fill="hold"/>
                                        <p:tgtEl>
                                          <p:spTgt spid="3">
                                            <p:txEl>
                                              <p:pRg st="9" end="9"/>
                                            </p:txEl>
                                          </p:spTgt>
                                        </p:tgtEl>
                                        <p:attrNameLst>
                                          <p:attrName>ppt_h</p:attrName>
                                        </p:attrNameLst>
                                      </p:cBhvr>
                                      <p:tavLst>
                                        <p:tav tm="0">
                                          <p:val>
                                            <p:fltVal val="0"/>
                                          </p:val>
                                        </p:tav>
                                        <p:tav tm="100000">
                                          <p:val>
                                            <p:strVal val="#ppt_h"/>
                                          </p:val>
                                        </p:tav>
                                      </p:tavLst>
                                    </p:anim>
                                    <p:anim calcmode="lin" valueType="num">
                                      <p:cBhvr>
                                        <p:cTn id="81" dur="1000" fill="hold"/>
                                        <p:tgtEl>
                                          <p:spTgt spid="3">
                                            <p:txEl>
                                              <p:pRg st="9" end="9"/>
                                            </p:txEl>
                                          </p:spTgt>
                                        </p:tgtEl>
                                        <p:attrNameLst>
                                          <p:attrName>style.rotation</p:attrName>
                                        </p:attrNameLst>
                                      </p:cBhvr>
                                      <p:tavLst>
                                        <p:tav tm="0">
                                          <p:val>
                                            <p:fltVal val="90"/>
                                          </p:val>
                                        </p:tav>
                                        <p:tav tm="100000">
                                          <p:val>
                                            <p:fltVal val="0"/>
                                          </p:val>
                                        </p:tav>
                                      </p:tavLst>
                                    </p:anim>
                                    <p:animEffect transition="in" filter="fade">
                                      <p:cBhvr>
                                        <p:cTn id="82" dur="1000"/>
                                        <p:tgtEl>
                                          <p:spTgt spid="3">
                                            <p:txEl>
                                              <p:pRg st="9" end="9"/>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31" presetClass="entr" presetSubtype="0" fill="hold" grpId="0" nodeType="clickEffect">
                                  <p:stCondLst>
                                    <p:cond delay="0"/>
                                  </p:stCondLst>
                                  <p:childTnLst>
                                    <p:set>
                                      <p:cBhvr>
                                        <p:cTn id="86" dur="1" fill="hold">
                                          <p:stCondLst>
                                            <p:cond delay="0"/>
                                          </p:stCondLst>
                                        </p:cTn>
                                        <p:tgtEl>
                                          <p:spTgt spid="3">
                                            <p:txEl>
                                              <p:pRg st="10" end="10"/>
                                            </p:txEl>
                                          </p:spTgt>
                                        </p:tgtEl>
                                        <p:attrNameLst>
                                          <p:attrName>style.visibility</p:attrName>
                                        </p:attrNameLst>
                                      </p:cBhvr>
                                      <p:to>
                                        <p:strVal val="visible"/>
                                      </p:to>
                                    </p:set>
                                    <p:anim calcmode="lin" valueType="num">
                                      <p:cBhvr>
                                        <p:cTn id="8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8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8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90"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rbit">
  <a:themeElements>
    <a:clrScheme name="">
      <a:dk1>
        <a:srgbClr val="800000"/>
      </a:dk1>
      <a:lt1>
        <a:srgbClr val="FFFFFF"/>
      </a:lt1>
      <a:dk2>
        <a:srgbClr val="000000"/>
      </a:dk2>
      <a:lt2>
        <a:srgbClr val="FFFF7D"/>
      </a:lt2>
      <a:accent1>
        <a:srgbClr val="B40022"/>
      </a:accent1>
      <a:accent2>
        <a:srgbClr val="FFA1A1"/>
      </a:accent2>
      <a:accent3>
        <a:srgbClr val="AAAAAA"/>
      </a:accent3>
      <a:accent4>
        <a:srgbClr val="DADADA"/>
      </a:accent4>
      <a:accent5>
        <a:srgbClr val="D6AAAB"/>
      </a:accent5>
      <a:accent6>
        <a:srgbClr val="E79191"/>
      </a:accent6>
      <a:hlink>
        <a:srgbClr val="FFFFCC"/>
      </a:hlink>
      <a:folHlink>
        <a:srgbClr val="FFCC66"/>
      </a:folHlink>
    </a:clrScheme>
    <a:fontScheme name="Orbi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rbit 1">
        <a:dk1>
          <a:srgbClr val="010199"/>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Orbit 2">
        <a:dk1>
          <a:srgbClr val="008000"/>
        </a:dk1>
        <a:lt1>
          <a:srgbClr val="FFFFFF"/>
        </a:lt1>
        <a:dk2>
          <a:srgbClr val="003300"/>
        </a:dk2>
        <a:lt2>
          <a:srgbClr val="C0C0C0"/>
        </a:lt2>
        <a:accent1>
          <a:srgbClr val="99CC00"/>
        </a:accent1>
        <a:accent2>
          <a:srgbClr val="527C3A"/>
        </a:accent2>
        <a:accent3>
          <a:srgbClr val="AAADAA"/>
        </a:accent3>
        <a:accent4>
          <a:srgbClr val="DADADA"/>
        </a:accent4>
        <a:accent5>
          <a:srgbClr val="CAE2AA"/>
        </a:accent5>
        <a:accent6>
          <a:srgbClr val="497034"/>
        </a:accent6>
        <a:hlink>
          <a:srgbClr val="33CC33"/>
        </a:hlink>
        <a:folHlink>
          <a:srgbClr val="C1FF83"/>
        </a:folHlink>
      </a:clrScheme>
      <a:clrMap bg1="dk2" tx1="lt1" bg2="dk1" tx2="lt2" accent1="accent1" accent2="accent2" accent3="accent3" accent4="accent4" accent5="accent5" accent6="accent6" hlink="hlink" folHlink="folHlink"/>
    </a:extraClrScheme>
    <a:extraClrScheme>
      <a:clrScheme name="Orbit 3">
        <a:dk1>
          <a:srgbClr val="000066"/>
        </a:dk1>
        <a:lt1>
          <a:srgbClr val="FFFFFF"/>
        </a:lt1>
        <a:dk2>
          <a:srgbClr val="000099"/>
        </a:dk2>
        <a:lt2>
          <a:srgbClr val="9FBFFF"/>
        </a:lt2>
        <a:accent1>
          <a:srgbClr val="0099CC"/>
        </a:accent1>
        <a:accent2>
          <a:srgbClr val="00CC66"/>
        </a:accent2>
        <a:accent3>
          <a:srgbClr val="AAAACA"/>
        </a:accent3>
        <a:accent4>
          <a:srgbClr val="DADADA"/>
        </a:accent4>
        <a:accent5>
          <a:srgbClr val="AACAE2"/>
        </a:accent5>
        <a:accent6>
          <a:srgbClr val="00B95C"/>
        </a:accent6>
        <a:hlink>
          <a:srgbClr val="00FFFF"/>
        </a:hlink>
        <a:folHlink>
          <a:srgbClr val="CDE6FF"/>
        </a:folHlink>
      </a:clrScheme>
      <a:clrMap bg1="dk2" tx1="lt1" bg2="dk1" tx2="lt2" accent1="accent1" accent2="accent2" accent3="accent3" accent4="accent4" accent5="accent5" accent6="accent6" hlink="hlink" folHlink="folHlink"/>
    </a:extraClrScheme>
    <a:extraClrScheme>
      <a:clrScheme name="Orbit 4">
        <a:dk1>
          <a:srgbClr val="00ACA8"/>
        </a:dk1>
        <a:lt1>
          <a:srgbClr val="FFFFFF"/>
        </a:lt1>
        <a:dk2>
          <a:srgbClr val="006666"/>
        </a:dk2>
        <a:lt2>
          <a:srgbClr val="FFFF99"/>
        </a:lt2>
        <a:accent1>
          <a:srgbClr val="0099CC"/>
        </a:accent1>
        <a:accent2>
          <a:srgbClr val="6D6FC7"/>
        </a:accent2>
        <a:accent3>
          <a:srgbClr val="AAB8B8"/>
        </a:accent3>
        <a:accent4>
          <a:srgbClr val="DADADA"/>
        </a:accent4>
        <a:accent5>
          <a:srgbClr val="AACAE2"/>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rbit 5">
        <a:dk1>
          <a:srgbClr val="BA0023"/>
        </a:dk1>
        <a:lt1>
          <a:srgbClr val="FFFFFF"/>
        </a:lt1>
        <a:dk2>
          <a:srgbClr val="800000"/>
        </a:dk2>
        <a:lt2>
          <a:srgbClr val="FFFF99"/>
        </a:lt2>
        <a:accent1>
          <a:srgbClr val="FF6600"/>
        </a:accent1>
        <a:accent2>
          <a:srgbClr val="C5543D"/>
        </a:accent2>
        <a:accent3>
          <a:srgbClr val="C0AAAA"/>
        </a:accent3>
        <a:accent4>
          <a:srgbClr val="DADADA"/>
        </a:accent4>
        <a:accent5>
          <a:srgbClr val="FFB8AA"/>
        </a:accent5>
        <a:accent6>
          <a:srgbClr val="B24B36"/>
        </a:accent6>
        <a:hlink>
          <a:srgbClr val="FFFF00"/>
        </a:hlink>
        <a:folHlink>
          <a:srgbClr val="FF9900"/>
        </a:folHlink>
      </a:clrScheme>
      <a:clrMap bg1="dk2" tx1="lt1" bg2="dk1" tx2="lt2" accent1="accent1" accent2="accent2" accent3="accent3" accent4="accent4" accent5="accent5" accent6="accent6" hlink="hlink" folHlink="folHlink"/>
    </a:extraClrScheme>
    <a:extraClrScheme>
      <a:clrScheme name="Orbit 6">
        <a:dk1>
          <a:srgbClr val="6D776E"/>
        </a:dk1>
        <a:lt1>
          <a:srgbClr val="FFFFFF"/>
        </a:lt1>
        <a:dk2>
          <a:srgbClr val="575863"/>
        </a:dk2>
        <a:lt2>
          <a:srgbClr val="DDDDDD"/>
        </a:lt2>
        <a:accent1>
          <a:srgbClr val="0099CC"/>
        </a:accent1>
        <a:accent2>
          <a:srgbClr val="939EA9"/>
        </a:accent2>
        <a:accent3>
          <a:srgbClr val="B4B4B7"/>
        </a:accent3>
        <a:accent4>
          <a:srgbClr val="DADADA"/>
        </a:accent4>
        <a:accent5>
          <a:srgbClr val="AACAE2"/>
        </a:accent5>
        <a:accent6>
          <a:srgbClr val="858F99"/>
        </a:accent6>
        <a:hlink>
          <a:srgbClr val="FFCC00"/>
        </a:hlink>
        <a:folHlink>
          <a:srgbClr val="BD8949"/>
        </a:folHlink>
      </a:clrScheme>
      <a:clrMap bg1="dk2" tx1="lt1" bg2="dk1" tx2="lt2" accent1="accent1" accent2="accent2" accent3="accent3" accent4="accent4" accent5="accent5" accent6="accent6" hlink="hlink" folHlink="folHlink"/>
    </a:extraClrScheme>
    <a:extraClrScheme>
      <a:clrScheme name="Orbit 7">
        <a:dk1>
          <a:srgbClr val="A28A84"/>
        </a:dk1>
        <a:lt1>
          <a:srgbClr val="FFFFFF"/>
        </a:lt1>
        <a:dk2>
          <a:srgbClr val="765E58"/>
        </a:dk2>
        <a:lt2>
          <a:srgbClr val="DDDDDD"/>
        </a:lt2>
        <a:accent1>
          <a:srgbClr val="CC6600"/>
        </a:accent1>
        <a:accent2>
          <a:srgbClr val="CC9900"/>
        </a:accent2>
        <a:accent3>
          <a:srgbClr val="BDB6B4"/>
        </a:accent3>
        <a:accent4>
          <a:srgbClr val="DADADA"/>
        </a:accent4>
        <a:accent5>
          <a:srgbClr val="E2B8AA"/>
        </a:accent5>
        <a:accent6>
          <a:srgbClr val="B98A00"/>
        </a:accent6>
        <a:hlink>
          <a:srgbClr val="FFCC00"/>
        </a:hlink>
        <a:folHlink>
          <a:srgbClr val="FFFFBD"/>
        </a:folHlink>
      </a:clrScheme>
      <a:clrMap bg1="dk2" tx1="lt1" bg2="dk1" tx2="lt2" accent1="accent1" accent2="accent2" accent3="accent3" accent4="accent4" accent5="accent5" accent6="accent6" hlink="hlink" folHlink="folHlink"/>
    </a:extraClrScheme>
    <a:extraClrScheme>
      <a:clrScheme name="Orbit 8">
        <a:dk1>
          <a:srgbClr val="000000"/>
        </a:dk1>
        <a:lt1>
          <a:srgbClr val="C5D9ED"/>
        </a:lt1>
        <a:dk2>
          <a:srgbClr val="000000"/>
        </a:dk2>
        <a:lt2>
          <a:srgbClr val="FFFFFF"/>
        </a:lt2>
        <a:accent1>
          <a:srgbClr val="F3F6FF"/>
        </a:accent1>
        <a:accent2>
          <a:srgbClr val="33CCCC"/>
        </a:accent2>
        <a:accent3>
          <a:srgbClr val="DFE9F4"/>
        </a:accent3>
        <a:accent4>
          <a:srgbClr val="000000"/>
        </a:accent4>
        <a:accent5>
          <a:srgbClr val="F8FAFF"/>
        </a:accent5>
        <a:accent6>
          <a:srgbClr val="2DB9B9"/>
        </a:accent6>
        <a:hlink>
          <a:srgbClr val="0000FF"/>
        </a:hlink>
        <a:folHlink>
          <a:srgbClr val="006699"/>
        </a:folHlink>
      </a:clrScheme>
      <a:clrMap bg1="lt1" tx1="dk1" bg2="lt2" tx2="dk2" accent1="accent1" accent2="accent2" accent3="accent3" accent4="accent4" accent5="accent5" accent6="accent6" hlink="hlink" folHlink="folHlink"/>
    </a:extraClrScheme>
    <a:extraClrScheme>
      <a:clrScheme name="Orbit 9">
        <a:dk1>
          <a:srgbClr val="FFFFFF"/>
        </a:dk1>
        <a:lt1>
          <a:srgbClr val="FFFFFF"/>
        </a:lt1>
        <a:dk2>
          <a:srgbClr val="AAAAC6"/>
        </a:dk2>
        <a:lt2>
          <a:srgbClr val="FFFFCC"/>
        </a:lt2>
        <a:accent1>
          <a:srgbClr val="66667E"/>
        </a:accent1>
        <a:accent2>
          <a:srgbClr val="629157"/>
        </a:accent2>
        <a:accent3>
          <a:srgbClr val="D2D2DF"/>
        </a:accent3>
        <a:accent4>
          <a:srgbClr val="DADADA"/>
        </a:accent4>
        <a:accent5>
          <a:srgbClr val="B8B8C0"/>
        </a:accent5>
        <a:accent6>
          <a:srgbClr val="58834E"/>
        </a:accent6>
        <a:hlink>
          <a:srgbClr val="6600CC"/>
        </a:hlink>
        <a:folHlink>
          <a:srgbClr val="3399FF"/>
        </a:folHlink>
      </a:clrScheme>
      <a:clrMap bg1="dk2" tx1="lt1" bg2="dk1" tx2="lt2" accent1="accent1" accent2="accent2" accent3="accent3" accent4="accent4" accent5="accent5" accent6="accent6" hlink="hlink" folHlink="folHlink"/>
    </a:extraClrScheme>
    <a:extraClrScheme>
      <a:clrScheme name="Orbit 10">
        <a:dk1>
          <a:srgbClr val="800000"/>
        </a:dk1>
        <a:lt1>
          <a:srgbClr val="FFFFFF"/>
        </a:lt1>
        <a:dk2>
          <a:srgbClr val="000000"/>
        </a:dk2>
        <a:lt2>
          <a:srgbClr val="B2B2B2"/>
        </a:lt2>
        <a:accent1>
          <a:srgbClr val="3399FF"/>
        </a:accent1>
        <a:accent2>
          <a:srgbClr val="666699"/>
        </a:accent2>
        <a:accent3>
          <a:srgbClr val="AAAAAA"/>
        </a:accent3>
        <a:accent4>
          <a:srgbClr val="DADADA"/>
        </a:accent4>
        <a:accent5>
          <a:srgbClr val="ADCAFF"/>
        </a:accent5>
        <a:accent6>
          <a:srgbClr val="5C5C8A"/>
        </a:accent6>
        <a:hlink>
          <a:srgbClr val="FFFFCC"/>
        </a:hlink>
        <a:folHlink>
          <a:srgbClr val="FFCC66"/>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6620</TotalTime>
  <Words>333</Words>
  <Application>Microsoft Office PowerPoint</Application>
  <PresentationFormat>On-screen Show (4:3)</PresentationFormat>
  <Paragraphs>48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Orbit</vt:lpstr>
      <vt:lpstr>Knitting Hearts in Love</vt:lpstr>
      <vt:lpstr>Colossians 2:1-10</vt:lpstr>
      <vt:lpstr>Colossians 2:1-10</vt:lpstr>
      <vt:lpstr>Knitting Hearts in Love</vt:lpstr>
      <vt:lpstr>1 Samuel 17:55 - 18:1</vt:lpstr>
      <vt:lpstr>1 Samuel 17:55 - 18:1</vt:lpstr>
      <vt:lpstr>Love &amp; Unity Are Built from a Common Cause</vt:lpstr>
      <vt:lpstr>Love Born of a Unity of Purpose in Jonathan &amp; David</vt:lpstr>
      <vt:lpstr>Applying a Love of Unity in Purpose to Our Own Lives</vt:lpstr>
      <vt:lpstr>PowerPoint Presentation</vt:lpstr>
    </vt:vector>
  </TitlesOfParts>
  <Company>South Livingston Church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Harry Osborne</dc:creator>
  <cp:lastModifiedBy>Harry</cp:lastModifiedBy>
  <cp:revision>60</cp:revision>
  <dcterms:created xsi:type="dcterms:W3CDTF">2001-07-15T02:29:27Z</dcterms:created>
  <dcterms:modified xsi:type="dcterms:W3CDTF">2015-09-06T12:05:17Z</dcterms:modified>
</cp:coreProperties>
</file>