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7" r:id="rId2"/>
    <p:sldId id="353" r:id="rId3"/>
    <p:sldId id="370" r:id="rId4"/>
    <p:sldId id="371" r:id="rId5"/>
    <p:sldId id="372" r:id="rId6"/>
    <p:sldId id="357" r:id="rId7"/>
    <p:sldId id="358" r:id="rId8"/>
    <p:sldId id="373" r:id="rId9"/>
    <p:sldId id="268" r:id="rId10"/>
    <p:sldId id="269" r:id="rId11"/>
    <p:sldId id="374" r:id="rId12"/>
    <p:sldId id="298" r:id="rId13"/>
    <p:sldId id="301" r:id="rId14"/>
    <p:sldId id="302" r:id="rId15"/>
    <p:sldId id="303" r:id="rId16"/>
    <p:sldId id="304" r:id="rId17"/>
    <p:sldId id="282" r:id="rId18"/>
    <p:sldId id="364" r:id="rId19"/>
    <p:sldId id="365" r:id="rId20"/>
    <p:sldId id="366" r:id="rId21"/>
    <p:sldId id="367" r:id="rId22"/>
    <p:sldId id="305" r:id="rId23"/>
    <p:sldId id="368" r:id="rId24"/>
    <p:sldId id="369" r:id="rId25"/>
    <p:sldId id="340" r:id="rId26"/>
    <p:sldId id="341" r:id="rId27"/>
    <p:sldId id="342" r:id="rId28"/>
    <p:sldId id="343" r:id="rId29"/>
    <p:sldId id="344" r:id="rId30"/>
    <p:sldId id="345" r:id="rId31"/>
    <p:sldId id="346" r:id="rId32"/>
    <p:sldId id="347" r:id="rId33"/>
    <p:sldId id="348" r:id="rId34"/>
    <p:sldId id="349" r:id="rId35"/>
    <p:sldId id="350" r:id="rId36"/>
    <p:sldId id="351" r:id="rId37"/>
    <p:sldId id="352" r:id="rId38"/>
    <p:sldId id="359" r:id="rId39"/>
    <p:sldId id="360" r:id="rId40"/>
    <p:sldId id="306" r:id="rId4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99CC"/>
    <a:srgbClr val="66FFFF"/>
    <a:srgbClr val="000000"/>
    <a:srgbClr val="50001B"/>
    <a:srgbClr val="990033"/>
    <a:srgbClr val="FF9933"/>
    <a:srgbClr val="FFFF00"/>
    <a:srgbClr val="FFFFCC"/>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19" autoAdjust="0"/>
  </p:normalViewPr>
  <p:slideViewPr>
    <p:cSldViewPr>
      <p:cViewPr varScale="1">
        <p:scale>
          <a:sx n="71" d="100"/>
          <a:sy n="71" d="100"/>
        </p:scale>
        <p:origin x="-12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6858000"/>
            <a:chOff x="0" y="0"/>
            <a:chExt cx="5760" cy="4320"/>
          </a:xfrm>
        </p:grpSpPr>
        <p:sp>
          <p:nvSpPr>
            <p:cNvPr id="3075" name="Rectangle 3"/>
            <p:cNvSpPr>
              <a:spLocks noChangeArrowheads="1"/>
            </p:cNvSpPr>
            <p:nvPr/>
          </p:nvSpPr>
          <p:spPr bwMode="hidden">
            <a:xfrm>
              <a:off x="0" y="0"/>
              <a:ext cx="5760" cy="535"/>
            </a:xfrm>
            <a:prstGeom prst="rect">
              <a:avLst/>
            </a:prstGeom>
            <a:gradFill rotWithShape="0">
              <a:gsLst>
                <a:gs pos="0">
                  <a:schemeClr val="folHlink"/>
                </a:gs>
                <a:gs pos="100000">
                  <a:schemeClr val="bg1"/>
                </a:gs>
              </a:gsLst>
              <a:lin ang="5400000" scaled="1"/>
            </a:gradFill>
            <a:ln w="9525">
              <a:noFill/>
              <a:miter lim="800000"/>
              <a:headEnd/>
              <a:tailEnd/>
            </a:ln>
            <a:effectLst/>
          </p:spPr>
          <p:txBody>
            <a:bodyPr wrap="none" anchor="ctr"/>
            <a:lstStyle/>
            <a:p>
              <a:endParaRPr lang="en-US"/>
            </a:p>
          </p:txBody>
        </p:sp>
        <p:sp>
          <p:nvSpPr>
            <p:cNvPr id="3076" name="Rectangle 4"/>
            <p:cNvSpPr>
              <a:spLocks noChangeArrowheads="1"/>
            </p:cNvSpPr>
            <p:nvPr/>
          </p:nvSpPr>
          <p:spPr bwMode="hidden">
            <a:xfrm>
              <a:off x="0" y="3147"/>
              <a:ext cx="5760" cy="1173"/>
            </a:xfrm>
            <a:prstGeom prst="rect">
              <a:avLst/>
            </a:prstGeom>
            <a:gradFill rotWithShape="0">
              <a:gsLst>
                <a:gs pos="0">
                  <a:schemeClr val="bg1"/>
                </a:gs>
                <a:gs pos="100000">
                  <a:schemeClr val="folHlink"/>
                </a:gs>
              </a:gsLst>
              <a:lin ang="5400000" scaled="1"/>
            </a:gradFill>
            <a:ln w="9525">
              <a:noFill/>
              <a:miter lim="800000"/>
              <a:headEnd/>
              <a:tailEnd/>
            </a:ln>
          </p:spPr>
          <p:txBody>
            <a:bodyPr wrap="none" anchor="ctr"/>
            <a:lstStyle/>
            <a:p>
              <a:endParaRPr lang="en-US"/>
            </a:p>
          </p:txBody>
        </p:sp>
      </p:grpSp>
      <p:sp>
        <p:nvSpPr>
          <p:cNvPr id="3077" name="Rectangle 5"/>
          <p:cNvSpPr>
            <a:spLocks noGrp="1" noChangeArrowheads="1"/>
          </p:cNvSpPr>
          <p:nvPr>
            <p:ph type="ctrTitle"/>
          </p:nvPr>
        </p:nvSpPr>
        <p:spPr>
          <a:xfrm>
            <a:off x="1295400" y="1524000"/>
            <a:ext cx="7772400" cy="1143000"/>
          </a:xfrm>
        </p:spPr>
        <p:txBody>
          <a:bodyPr/>
          <a:lstStyle>
            <a:lvl1pPr>
              <a:defRPr/>
            </a:lvl1pPr>
          </a:lstStyle>
          <a:p>
            <a:r>
              <a:rPr lang="en-US"/>
              <a:t>Click to edit Master title style</a:t>
            </a:r>
          </a:p>
        </p:txBody>
      </p:sp>
      <p:sp>
        <p:nvSpPr>
          <p:cNvPr id="3078" name="Rectangle 6"/>
          <p:cNvSpPr>
            <a:spLocks noGrp="1" noChangeArrowheads="1"/>
          </p:cNvSpPr>
          <p:nvPr>
            <p:ph type="subTitle" idx="1"/>
          </p:nvPr>
        </p:nvSpPr>
        <p:spPr>
          <a:xfrm>
            <a:off x="1371600" y="3886200"/>
            <a:ext cx="6400800" cy="1752600"/>
          </a:xfrm>
        </p:spPr>
        <p:txBody>
          <a:bodyPr/>
          <a:lstStyle>
            <a:lvl1pPr marL="0" indent="0">
              <a:buFont typeface="Monotype Sorts" pitchFamily="2" charset="2"/>
              <a:buNone/>
              <a:defRPr/>
            </a:lvl1pPr>
          </a:lstStyle>
          <a:p>
            <a:r>
              <a:rPr lang="en-US"/>
              <a:t>Click to edit Master subtitle style</a:t>
            </a:r>
          </a:p>
        </p:txBody>
      </p:sp>
      <p:sp>
        <p:nvSpPr>
          <p:cNvPr id="3079" name="Rectangle 7"/>
          <p:cNvSpPr>
            <a:spLocks noGrp="1" noChangeArrowheads="1"/>
          </p:cNvSpPr>
          <p:nvPr>
            <p:ph type="dt" sz="half" idx="2"/>
          </p:nvPr>
        </p:nvSpPr>
        <p:spPr>
          <a:xfrm>
            <a:off x="1295400" y="6248400"/>
            <a:ext cx="1905000" cy="457200"/>
          </a:xfrm>
        </p:spPr>
        <p:txBody>
          <a:bodyPr/>
          <a:lstStyle>
            <a:lvl1pPr>
              <a:defRPr>
                <a:solidFill>
                  <a:srgbClr val="FFFFFF"/>
                </a:solidFill>
              </a:defRPr>
            </a:lvl1pPr>
          </a:lstStyle>
          <a:p>
            <a:endParaRPr lang="en-US"/>
          </a:p>
        </p:txBody>
      </p:sp>
      <p:sp>
        <p:nvSpPr>
          <p:cNvPr id="3080" name="Rectangle 8"/>
          <p:cNvSpPr>
            <a:spLocks noGrp="1" noChangeArrowheads="1"/>
          </p:cNvSpPr>
          <p:nvPr>
            <p:ph type="ftr" sz="quarter" idx="3"/>
          </p:nvPr>
        </p:nvSpPr>
        <p:spPr>
          <a:xfrm>
            <a:off x="3733800" y="6248400"/>
            <a:ext cx="2895600" cy="457200"/>
          </a:xfrm>
        </p:spPr>
        <p:txBody>
          <a:bodyPr/>
          <a:lstStyle>
            <a:lvl1pPr>
              <a:defRPr>
                <a:solidFill>
                  <a:srgbClr val="FFFFFF"/>
                </a:solidFill>
              </a:defRPr>
            </a:lvl1pPr>
          </a:lstStyle>
          <a:p>
            <a:endParaRPr lang="en-US"/>
          </a:p>
        </p:txBody>
      </p:sp>
      <p:sp>
        <p:nvSpPr>
          <p:cNvPr id="3081" name="Rectangle 9"/>
          <p:cNvSpPr>
            <a:spLocks noGrp="1" noChangeArrowheads="1"/>
          </p:cNvSpPr>
          <p:nvPr>
            <p:ph type="sldNum" sz="quarter" idx="4"/>
          </p:nvPr>
        </p:nvSpPr>
        <p:spPr>
          <a:xfrm>
            <a:off x="7162800" y="6248400"/>
            <a:ext cx="1905000" cy="457200"/>
          </a:xfrm>
        </p:spPr>
        <p:txBody>
          <a:bodyPr/>
          <a:lstStyle>
            <a:lvl1pPr>
              <a:defRPr>
                <a:solidFill>
                  <a:srgbClr val="FFFFFF"/>
                </a:solidFill>
              </a:defRPr>
            </a:lvl1pPr>
          </a:lstStyle>
          <a:p>
            <a:fld id="{E5FFF635-7315-424C-9B8C-C3B651844719}" type="slidenum">
              <a:rPr lang="en-US"/>
              <a:pPr/>
              <a:t>‹#›</a:t>
            </a:fld>
            <a:endParaRPr lang="en-US"/>
          </a:p>
        </p:txBody>
      </p:sp>
      <p:grpSp>
        <p:nvGrpSpPr>
          <p:cNvPr id="3082" name="Group 10"/>
          <p:cNvGrpSpPr>
            <a:grpSpLocks/>
          </p:cNvGrpSpPr>
          <p:nvPr/>
        </p:nvGrpSpPr>
        <p:grpSpPr bwMode="auto">
          <a:xfrm>
            <a:off x="152400" y="314325"/>
            <a:ext cx="847725" cy="6543675"/>
            <a:chOff x="96" y="198"/>
            <a:chExt cx="534" cy="4122"/>
          </a:xfrm>
        </p:grpSpPr>
        <p:sp>
          <p:nvSpPr>
            <p:cNvPr id="3083" name="AutoShape 11"/>
            <p:cNvSpPr>
              <a:spLocks noChangeArrowheads="1"/>
            </p:cNvSpPr>
            <p:nvPr/>
          </p:nvSpPr>
          <p:spPr bwMode="auto">
            <a:xfrm rot="5400000" flipH="1">
              <a:off x="82" y="1994"/>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3084" name="AutoShape 12"/>
            <p:cNvSpPr>
              <a:spLocks noChangeArrowheads="1"/>
            </p:cNvSpPr>
            <p:nvPr/>
          </p:nvSpPr>
          <p:spPr bwMode="auto">
            <a:xfrm rot="5400000" flipH="1">
              <a:off x="82" y="2588"/>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3085" name="AutoShape 13"/>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3086" name="AutoShape 14"/>
            <p:cNvSpPr>
              <a:spLocks noChangeArrowheads="1"/>
            </p:cNvSpPr>
            <p:nvPr/>
          </p:nvSpPr>
          <p:spPr bwMode="auto">
            <a:xfrm rot="5400000" flipH="1">
              <a:off x="84" y="3774"/>
              <a:ext cx="558" cy="533"/>
            </a:xfrm>
            <a:prstGeom prst="parallelogram">
              <a:avLst>
                <a:gd name="adj" fmla="val 55437"/>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3087" name="AutoShape 15"/>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3088" name="AutoShape 16"/>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3089" name="AutoShape 17"/>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grpSp>
      <p:sp>
        <p:nvSpPr>
          <p:cNvPr id="3090" name="Rectangle 18"/>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w="9525">
            <a:noFill/>
            <a:miter lim="800000"/>
            <a:headEnd/>
            <a:tailEnd/>
          </a:ln>
        </p:spPr>
        <p:txBody>
          <a:bodyPr wrap="none" anchor="ctr"/>
          <a:lstStyle/>
          <a:p>
            <a:endParaRPr lang="en-US"/>
          </a:p>
        </p:txBody>
      </p:sp>
      <p:sp>
        <p:nvSpPr>
          <p:cNvPr id="3091" name="AutoShape 19"/>
          <p:cNvSpPr>
            <a:spLocks noChangeArrowheads="1"/>
          </p:cNvSpPr>
          <p:nvPr/>
        </p:nvSpPr>
        <p:spPr bwMode="auto">
          <a:xfrm flipH="1">
            <a:off x="547688" y="2717800"/>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a:effectLst/>
        </p:spPr>
        <p:txBody>
          <a:bodyPr wrap="none" anchor="ctr"/>
          <a:lstStyle/>
          <a:p>
            <a:endParaRPr lang="en-US"/>
          </a:p>
        </p:txBody>
      </p:sp>
      <p:sp>
        <p:nvSpPr>
          <p:cNvPr id="3092" name="Oval 20"/>
          <p:cNvSpPr>
            <a:spLocks noChangeArrowheads="1"/>
          </p:cNvSpPr>
          <p:nvPr/>
        </p:nvSpPr>
        <p:spPr bwMode="auto">
          <a:xfrm>
            <a:off x="433388" y="2697163"/>
            <a:ext cx="295275"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endParaRPr lang="en-US"/>
          </a:p>
        </p:txBody>
      </p:sp>
      <p:sp>
        <p:nvSpPr>
          <p:cNvPr id="3093" name="Rectangle 21"/>
          <p:cNvSpPr>
            <a:spLocks noChangeArrowheads="1"/>
          </p:cNvSpPr>
          <p:nvPr/>
        </p:nvSpPr>
        <p:spPr bwMode="auto">
          <a:xfrm>
            <a:off x="463550" y="2700338"/>
            <a:ext cx="161925" cy="4157662"/>
          </a:xfrm>
          <a:prstGeom prst="rect">
            <a:avLst/>
          </a:prstGeom>
          <a:noFill/>
          <a:ln w="9525">
            <a:noFill/>
            <a:miter lim="800000"/>
            <a:headEnd/>
            <a:tailEnd/>
          </a:ln>
        </p:spPr>
        <p:txBody>
          <a:bodyPr wrap="none" anchor="ctr"/>
          <a:lstStyle/>
          <a:p>
            <a:endParaRPr lang="en-US"/>
          </a:p>
        </p:txBody>
      </p:sp>
      <p:sp>
        <p:nvSpPr>
          <p:cNvPr id="3094" name="Oval 22"/>
          <p:cNvSpPr>
            <a:spLocks noChangeArrowheads="1"/>
          </p:cNvSpPr>
          <p:nvPr/>
        </p:nvSpPr>
        <p:spPr bwMode="auto">
          <a:xfrm>
            <a:off x="9236075" y="2697163"/>
            <a:ext cx="304800"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endParaRPr lang="en-US"/>
          </a:p>
        </p:txBody>
      </p:sp>
      <p:sp>
        <p:nvSpPr>
          <p:cNvPr id="3095" name="Rectangle 23"/>
          <p:cNvSpPr>
            <a:spLocks noChangeArrowheads="1"/>
          </p:cNvSpPr>
          <p:nvPr/>
        </p:nvSpPr>
        <p:spPr bwMode="auto">
          <a:xfrm>
            <a:off x="484188" y="2760663"/>
            <a:ext cx="8751887" cy="190500"/>
          </a:xfrm>
          <a:prstGeom prst="rect">
            <a:avLst/>
          </a:prstGeom>
          <a:noFill/>
          <a:ln w="9525">
            <a:noFill/>
            <a:miter lim="800000"/>
            <a:headEnd/>
            <a:tailEnd/>
          </a:ln>
        </p:spPr>
        <p:txBody>
          <a:bodyPr wrap="none" anchor="ctr"/>
          <a:lstStyle/>
          <a:p>
            <a:endParaRPr lang="en-US"/>
          </a:p>
        </p:txBody>
      </p:sp>
      <p:grpSp>
        <p:nvGrpSpPr>
          <p:cNvPr id="3096" name="Group 24"/>
          <p:cNvGrpSpPr>
            <a:grpSpLocks/>
          </p:cNvGrpSpPr>
          <p:nvPr/>
        </p:nvGrpSpPr>
        <p:grpSpPr bwMode="auto">
          <a:xfrm>
            <a:off x="150813" y="0"/>
            <a:ext cx="849312" cy="6858000"/>
            <a:chOff x="95" y="0"/>
            <a:chExt cx="535" cy="4320"/>
          </a:xfrm>
        </p:grpSpPr>
        <p:sp>
          <p:nvSpPr>
            <p:cNvPr id="3097" name="AutoShape 25"/>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3098" name="AutoShape 26"/>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3099" name="AutoShape 27"/>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3100" name="AutoShape 28"/>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3101" name="AutoShape 29"/>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3102" name="AutoShape 30"/>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3103" name="Freeform 31"/>
            <p:cNvSpPr>
              <a:spLocks/>
            </p:cNvSpPr>
            <p:nvPr/>
          </p:nvSpPr>
          <p:spPr bwMode="auto">
            <a:xfrm>
              <a:off x="98" y="0"/>
              <a:ext cx="532" cy="465"/>
            </a:xfrm>
            <a:custGeom>
              <a:avLst/>
              <a:gdLst/>
              <a:ahLst/>
              <a:cxnLst>
                <a:cxn ang="0">
                  <a:pos x="1" y="0"/>
                </a:cxn>
                <a:cxn ang="0">
                  <a:pos x="0" y="166"/>
                </a:cxn>
                <a:cxn ang="0">
                  <a:pos x="532" y="465"/>
                </a:cxn>
                <a:cxn ang="0">
                  <a:pos x="532" y="201"/>
                </a:cxn>
                <a:cxn ang="0">
                  <a:pos x="172" y="0"/>
                </a:cxn>
                <a:cxn ang="0">
                  <a:pos x="1" y="0"/>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endParaRPr lang="en-US"/>
            </a:p>
          </p:txBody>
        </p:sp>
        <p:sp>
          <p:nvSpPr>
            <p:cNvPr id="3104" name="Freeform 32"/>
            <p:cNvSpPr>
              <a:spLocks/>
            </p:cNvSpPr>
            <p:nvPr/>
          </p:nvSpPr>
          <p:spPr bwMode="auto">
            <a:xfrm>
              <a:off x="95" y="4060"/>
              <a:ext cx="457" cy="260"/>
            </a:xfrm>
            <a:custGeom>
              <a:avLst/>
              <a:gdLst/>
              <a:ahLst/>
              <a:cxnLst>
                <a:cxn ang="0">
                  <a:pos x="457" y="260"/>
                </a:cxn>
                <a:cxn ang="0">
                  <a:pos x="1" y="0"/>
                </a:cxn>
                <a:cxn ang="0">
                  <a:pos x="0" y="264"/>
                </a:cxn>
                <a:cxn ang="0">
                  <a:pos x="457" y="260"/>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92"/>
                                        </p:tgtEl>
                                        <p:attrNameLst>
                                          <p:attrName>style.visibility</p:attrName>
                                        </p:attrNameLst>
                                      </p:cBhvr>
                                      <p:to>
                                        <p:strVal val="visible"/>
                                      </p:to>
                                    </p:set>
                                    <p:anim calcmode="lin" valueType="num">
                                      <p:cBhvr additive="base">
                                        <p:cTn id="7" dur="500" fill="hold"/>
                                        <p:tgtEl>
                                          <p:spTgt spid="3092"/>
                                        </p:tgtEl>
                                        <p:attrNameLst>
                                          <p:attrName>ppt_x</p:attrName>
                                        </p:attrNameLst>
                                      </p:cBhvr>
                                      <p:tavLst>
                                        <p:tav tm="0">
                                          <p:val>
                                            <p:strVal val="#ppt_x"/>
                                          </p:val>
                                        </p:tav>
                                        <p:tav tm="100000">
                                          <p:val>
                                            <p:strVal val="#ppt_x"/>
                                          </p:val>
                                        </p:tav>
                                      </p:tavLst>
                                    </p:anim>
                                    <p:anim calcmode="lin" valueType="num">
                                      <p:cBhvr additive="base">
                                        <p:cTn id="8" dur="500" fill="hold"/>
                                        <p:tgtEl>
                                          <p:spTgt spid="3092"/>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3092"/>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094"/>
                                        </p:tgtEl>
                                        <p:attrNameLst>
                                          <p:attrName>style.visibility</p:attrName>
                                        </p:attrNameLst>
                                      </p:cBhvr>
                                      <p:to>
                                        <p:strVal val="visible"/>
                                      </p:to>
                                    </p:set>
                                    <p:anim calcmode="lin" valueType="num">
                                      <p:cBhvr additive="base">
                                        <p:cTn id="12" dur="500" fill="hold"/>
                                        <p:tgtEl>
                                          <p:spTgt spid="3094"/>
                                        </p:tgtEl>
                                        <p:attrNameLst>
                                          <p:attrName>ppt_x</p:attrName>
                                        </p:attrNameLst>
                                      </p:cBhvr>
                                      <p:tavLst>
                                        <p:tav tm="0">
                                          <p:val>
                                            <p:strVal val="0-#ppt_w/2"/>
                                          </p:val>
                                        </p:tav>
                                        <p:tav tm="100000">
                                          <p:val>
                                            <p:strVal val="#ppt_x"/>
                                          </p:val>
                                        </p:tav>
                                      </p:tavLst>
                                    </p:anim>
                                    <p:anim calcmode="lin" valueType="num">
                                      <p:cBhvr additive="base">
                                        <p:cTn id="13" dur="500" fill="hold"/>
                                        <p:tgtEl>
                                          <p:spTgt spid="30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 grpId="0" animBg="1"/>
      <p:bldP spid="309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4AF033-D04D-4A41-8941-97D31D89759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419100"/>
            <a:ext cx="1943100" cy="5740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419100"/>
            <a:ext cx="5676900" cy="5740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7A7D72-BCB4-4CDF-9ADD-74DE944BF1B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401640-5F7F-4AB3-8440-AF98DEBA339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8F3774-A83B-4EFC-BFC7-A677F0209E4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2044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2044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091814-AC17-439A-9CA7-A1D17590A29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F7FE703-8F59-4DFA-A22E-9D41546B06A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14111C3-B24F-4F7D-A44B-0CB5EEC84F2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AD5E76A-D9A5-44EF-90C1-7BF42E16294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EFF990-0377-4AC5-8555-DCC5B0F2DF5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FE9E95-3596-4CD1-A16D-9E5E775C0D3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50000">
              <a:srgbClr val="50001B"/>
            </a:gs>
            <a:gs pos="100000">
              <a:srgbClr val="990033"/>
            </a:gs>
          </a:gsLst>
          <a:lin ang="5400000" scaled="0"/>
          <a:tileRect/>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19200" y="4191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1219200" y="20447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p:cNvSpPr>
            <a:spLocks noGrp="1" noChangeArrowheads="1"/>
          </p:cNvSpPr>
          <p:nvPr>
            <p:ph type="dt" sz="half" idx="2"/>
          </p:nvPr>
        </p:nvSpPr>
        <p:spPr bwMode="auto">
          <a:xfrm>
            <a:off x="122555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Arial Narrow" pitchFamily="34" charset="0"/>
              </a:defRPr>
            </a:lvl1pPr>
          </a:lstStyle>
          <a:p>
            <a:endParaRPr lang="en-US"/>
          </a:p>
        </p:txBody>
      </p:sp>
      <p:sp>
        <p:nvSpPr>
          <p:cNvPr id="2053" name="Rectangle 5"/>
          <p:cNvSpPr>
            <a:spLocks noGrp="1" noChangeArrowheads="1"/>
          </p:cNvSpPr>
          <p:nvPr>
            <p:ph type="ftr" sz="quarter" idx="3"/>
          </p:nvPr>
        </p:nvSpPr>
        <p:spPr bwMode="auto">
          <a:xfrm>
            <a:off x="366395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Arial Narrow" pitchFamily="34" charset="0"/>
              </a:defRPr>
            </a:lvl1pPr>
          </a:lstStyle>
          <a:p>
            <a:endParaRPr lang="en-US"/>
          </a:p>
        </p:txBody>
      </p:sp>
      <p:sp>
        <p:nvSpPr>
          <p:cNvPr id="2054" name="Rectangle 6"/>
          <p:cNvSpPr>
            <a:spLocks noGrp="1" noChangeArrowheads="1"/>
          </p:cNvSpPr>
          <p:nvPr>
            <p:ph type="sldNum" sz="quarter" idx="4"/>
          </p:nvPr>
        </p:nvSpPr>
        <p:spPr bwMode="auto">
          <a:xfrm>
            <a:off x="709295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Arial Narrow" pitchFamily="34" charset="0"/>
              </a:defRPr>
            </a:lvl1pPr>
          </a:lstStyle>
          <a:p>
            <a:fld id="{05E3CFFE-A3D5-467F-BB6F-DB66F9ED22FA}" type="slidenum">
              <a:rPr lang="en-US"/>
              <a:pPr/>
              <a:t>‹#›</a:t>
            </a:fld>
            <a:endParaRPr lang="en-US"/>
          </a:p>
        </p:txBody>
      </p:sp>
      <p:grpSp>
        <p:nvGrpSpPr>
          <p:cNvPr id="2055" name="Group 7"/>
          <p:cNvGrpSpPr>
            <a:grpSpLocks/>
          </p:cNvGrpSpPr>
          <p:nvPr/>
        </p:nvGrpSpPr>
        <p:grpSpPr bwMode="auto">
          <a:xfrm>
            <a:off x="152400" y="314325"/>
            <a:ext cx="847725" cy="6543675"/>
            <a:chOff x="96" y="198"/>
            <a:chExt cx="534" cy="4122"/>
          </a:xfrm>
        </p:grpSpPr>
        <p:sp>
          <p:nvSpPr>
            <p:cNvPr id="2056" name="AutoShape 8"/>
            <p:cNvSpPr>
              <a:spLocks noChangeArrowheads="1"/>
            </p:cNvSpPr>
            <p:nvPr/>
          </p:nvSpPr>
          <p:spPr bwMode="auto">
            <a:xfrm rot="5400000" flipH="1">
              <a:off x="82" y="1994"/>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2057" name="AutoShape 9"/>
            <p:cNvSpPr>
              <a:spLocks noChangeArrowheads="1"/>
            </p:cNvSpPr>
            <p:nvPr/>
          </p:nvSpPr>
          <p:spPr bwMode="auto">
            <a:xfrm rot="5400000" flipH="1">
              <a:off x="82" y="2588"/>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2058" name="AutoShape 10"/>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2059" name="AutoShape 11"/>
            <p:cNvSpPr>
              <a:spLocks noChangeArrowheads="1"/>
            </p:cNvSpPr>
            <p:nvPr/>
          </p:nvSpPr>
          <p:spPr bwMode="auto">
            <a:xfrm rot="5400000" flipH="1">
              <a:off x="84" y="3774"/>
              <a:ext cx="558" cy="533"/>
            </a:xfrm>
            <a:prstGeom prst="parallelogram">
              <a:avLst>
                <a:gd name="adj" fmla="val 55437"/>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2060" name="AutoShape 12"/>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2061" name="AutoShape 13"/>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2062" name="AutoShape 14"/>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grpSp>
      <p:sp>
        <p:nvSpPr>
          <p:cNvPr id="2063" name="Rectangle 15"/>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w="9525">
            <a:noFill/>
            <a:miter lim="800000"/>
            <a:headEnd/>
            <a:tailEnd/>
          </a:ln>
        </p:spPr>
        <p:txBody>
          <a:bodyPr wrap="none" anchor="ctr"/>
          <a:lstStyle/>
          <a:p>
            <a:endParaRPr lang="en-US"/>
          </a:p>
        </p:txBody>
      </p:sp>
      <p:sp>
        <p:nvSpPr>
          <p:cNvPr id="2064" name="AutoShape 16"/>
          <p:cNvSpPr>
            <a:spLocks noChangeArrowheads="1"/>
          </p:cNvSpPr>
          <p:nvPr/>
        </p:nvSpPr>
        <p:spPr bwMode="auto">
          <a:xfrm flipH="1">
            <a:off x="547688" y="1703388"/>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a:effectLst/>
        </p:spPr>
        <p:txBody>
          <a:bodyPr wrap="none" anchor="ctr"/>
          <a:lstStyle/>
          <a:p>
            <a:endParaRPr lang="en-US"/>
          </a:p>
        </p:txBody>
      </p:sp>
      <p:sp>
        <p:nvSpPr>
          <p:cNvPr id="2065" name="Oval 17"/>
          <p:cNvSpPr>
            <a:spLocks noChangeArrowheads="1"/>
          </p:cNvSpPr>
          <p:nvPr/>
        </p:nvSpPr>
        <p:spPr bwMode="auto">
          <a:xfrm>
            <a:off x="460375" y="1706563"/>
            <a:ext cx="295275"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endParaRPr lang="en-US"/>
          </a:p>
        </p:txBody>
      </p:sp>
      <p:sp>
        <p:nvSpPr>
          <p:cNvPr id="2066" name="Rectangle 18"/>
          <p:cNvSpPr>
            <a:spLocks noChangeArrowheads="1"/>
          </p:cNvSpPr>
          <p:nvPr/>
        </p:nvSpPr>
        <p:spPr bwMode="auto">
          <a:xfrm>
            <a:off x="463550" y="1912938"/>
            <a:ext cx="190500" cy="4678362"/>
          </a:xfrm>
          <a:prstGeom prst="rect">
            <a:avLst/>
          </a:prstGeom>
          <a:noFill/>
          <a:ln w="9525">
            <a:noFill/>
            <a:miter lim="800000"/>
            <a:headEnd/>
            <a:tailEnd/>
          </a:ln>
        </p:spPr>
        <p:txBody>
          <a:bodyPr wrap="none" anchor="ctr"/>
          <a:lstStyle/>
          <a:p>
            <a:endParaRPr lang="en-US"/>
          </a:p>
        </p:txBody>
      </p:sp>
      <p:sp>
        <p:nvSpPr>
          <p:cNvPr id="2067" name="Oval 19"/>
          <p:cNvSpPr>
            <a:spLocks noChangeArrowheads="1"/>
          </p:cNvSpPr>
          <p:nvPr/>
        </p:nvSpPr>
        <p:spPr bwMode="auto">
          <a:xfrm>
            <a:off x="9209088" y="1676400"/>
            <a:ext cx="304800" cy="274638"/>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endParaRPr lang="en-US"/>
          </a:p>
        </p:txBody>
      </p:sp>
      <p:sp>
        <p:nvSpPr>
          <p:cNvPr id="2068" name="Rectangle 20"/>
          <p:cNvSpPr>
            <a:spLocks noChangeArrowheads="1"/>
          </p:cNvSpPr>
          <p:nvPr/>
        </p:nvSpPr>
        <p:spPr bwMode="auto">
          <a:xfrm>
            <a:off x="457200" y="1739900"/>
            <a:ext cx="8751888" cy="190500"/>
          </a:xfrm>
          <a:prstGeom prst="rect">
            <a:avLst/>
          </a:prstGeom>
          <a:noFill/>
          <a:ln w="9525">
            <a:noFill/>
            <a:miter lim="800000"/>
            <a:headEnd/>
            <a:tailEnd/>
          </a:ln>
        </p:spPr>
        <p:txBody>
          <a:bodyPr wrap="none" anchor="ctr"/>
          <a:lstStyle/>
          <a:p>
            <a:endParaRPr lang="en-US"/>
          </a:p>
        </p:txBody>
      </p:sp>
      <p:grpSp>
        <p:nvGrpSpPr>
          <p:cNvPr id="2069" name="Group 21"/>
          <p:cNvGrpSpPr>
            <a:grpSpLocks/>
          </p:cNvGrpSpPr>
          <p:nvPr/>
        </p:nvGrpSpPr>
        <p:grpSpPr bwMode="auto">
          <a:xfrm>
            <a:off x="150813" y="0"/>
            <a:ext cx="849312" cy="6858000"/>
            <a:chOff x="95" y="0"/>
            <a:chExt cx="535" cy="4320"/>
          </a:xfrm>
        </p:grpSpPr>
        <p:sp>
          <p:nvSpPr>
            <p:cNvPr id="2070" name="AutoShape 22"/>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2071" name="AutoShape 23"/>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2072" name="AutoShape 24"/>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2073" name="AutoShape 25"/>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2074" name="AutoShape 26"/>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2075" name="AutoShape 27"/>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2076" name="Freeform 28"/>
            <p:cNvSpPr>
              <a:spLocks/>
            </p:cNvSpPr>
            <p:nvPr/>
          </p:nvSpPr>
          <p:spPr bwMode="auto">
            <a:xfrm>
              <a:off x="98" y="0"/>
              <a:ext cx="532" cy="465"/>
            </a:xfrm>
            <a:custGeom>
              <a:avLst/>
              <a:gdLst/>
              <a:ahLst/>
              <a:cxnLst>
                <a:cxn ang="0">
                  <a:pos x="1" y="0"/>
                </a:cxn>
                <a:cxn ang="0">
                  <a:pos x="0" y="166"/>
                </a:cxn>
                <a:cxn ang="0">
                  <a:pos x="532" y="465"/>
                </a:cxn>
                <a:cxn ang="0">
                  <a:pos x="532" y="201"/>
                </a:cxn>
                <a:cxn ang="0">
                  <a:pos x="172" y="0"/>
                </a:cxn>
                <a:cxn ang="0">
                  <a:pos x="1" y="0"/>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endParaRPr lang="en-US"/>
            </a:p>
          </p:txBody>
        </p:sp>
        <p:sp>
          <p:nvSpPr>
            <p:cNvPr id="2077" name="Freeform 29"/>
            <p:cNvSpPr>
              <a:spLocks/>
            </p:cNvSpPr>
            <p:nvPr/>
          </p:nvSpPr>
          <p:spPr bwMode="auto">
            <a:xfrm>
              <a:off x="95" y="4060"/>
              <a:ext cx="457" cy="260"/>
            </a:xfrm>
            <a:custGeom>
              <a:avLst/>
              <a:gdLst/>
              <a:ahLst/>
              <a:cxnLst>
                <a:cxn ang="0">
                  <a:pos x="457" y="260"/>
                </a:cxn>
                <a:cxn ang="0">
                  <a:pos x="1" y="0"/>
                </a:cxn>
                <a:cxn ang="0">
                  <a:pos x="0" y="264"/>
                </a:cxn>
                <a:cxn ang="0">
                  <a:pos x="457" y="260"/>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endParaRPr lang="en-US"/>
            </a:p>
          </p:txBody>
        </p:sp>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65"/>
                                        </p:tgtEl>
                                        <p:attrNameLst>
                                          <p:attrName>style.visibility</p:attrName>
                                        </p:attrNameLst>
                                      </p:cBhvr>
                                      <p:to>
                                        <p:strVal val="visible"/>
                                      </p:to>
                                    </p:set>
                                    <p:anim calcmode="lin" valueType="num">
                                      <p:cBhvr additive="base">
                                        <p:cTn id="7" dur="500" fill="hold"/>
                                        <p:tgtEl>
                                          <p:spTgt spid="2065"/>
                                        </p:tgtEl>
                                        <p:attrNameLst>
                                          <p:attrName>ppt_x</p:attrName>
                                        </p:attrNameLst>
                                      </p:cBhvr>
                                      <p:tavLst>
                                        <p:tav tm="0">
                                          <p:val>
                                            <p:strVal val="#ppt_x"/>
                                          </p:val>
                                        </p:tav>
                                        <p:tav tm="100000">
                                          <p:val>
                                            <p:strVal val="#ppt_x"/>
                                          </p:val>
                                        </p:tav>
                                      </p:tavLst>
                                    </p:anim>
                                    <p:anim calcmode="lin" valueType="num">
                                      <p:cBhvr additive="base">
                                        <p:cTn id="8" dur="500" fill="hold"/>
                                        <p:tgtEl>
                                          <p:spTgt spid="2065"/>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2065"/>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067"/>
                                        </p:tgtEl>
                                        <p:attrNameLst>
                                          <p:attrName>style.visibility</p:attrName>
                                        </p:attrNameLst>
                                      </p:cBhvr>
                                      <p:to>
                                        <p:strVal val="visible"/>
                                      </p:to>
                                    </p:set>
                                    <p:anim calcmode="lin" valueType="num">
                                      <p:cBhvr additive="base">
                                        <p:cTn id="12" dur="500" fill="hold"/>
                                        <p:tgtEl>
                                          <p:spTgt spid="2067"/>
                                        </p:tgtEl>
                                        <p:attrNameLst>
                                          <p:attrName>ppt_x</p:attrName>
                                        </p:attrNameLst>
                                      </p:cBhvr>
                                      <p:tavLst>
                                        <p:tav tm="0">
                                          <p:val>
                                            <p:strVal val="0-#ppt_w/2"/>
                                          </p:val>
                                        </p:tav>
                                        <p:tav tm="100000">
                                          <p:val>
                                            <p:strVal val="#ppt_x"/>
                                          </p:val>
                                        </p:tav>
                                      </p:tavLst>
                                    </p:anim>
                                    <p:anim calcmode="lin" valueType="num">
                                      <p:cBhvr additive="base">
                                        <p:cTn id="13" dur="500" fill="hold"/>
                                        <p:tgtEl>
                                          <p:spTgt spid="20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5" grpId="0" animBg="1"/>
      <p:bldP spid="2067" grpId="0" animBg="1"/>
    </p:bldLst>
  </p:timing>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5pPr>
      <a:lvl6pPr marL="4572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6pPr>
      <a:lvl7pPr marL="9144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7pPr>
      <a:lvl8pPr marL="13716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8pPr>
      <a:lvl9pPr marL="18288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75000"/>
        <a:buFont typeface="Monotype Sorts" pitchFamily="2" charset="2"/>
        <a:buChar char="b"/>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Char char="•"/>
        <a:defRPr kumimoji="1"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3.bin"/><Relationship Id="rId4" Type="http://schemas.openxmlformats.org/officeDocument/2006/relationships/image" Target="../media/image1.wmf"/></Relationships>
</file>

<file path=ppt/slides/_rels/slide36.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4.bin"/><Relationship Id="rId7"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image" Target="../media/image1.wmf"/></Relationships>
</file>

<file path=ppt/slides/_rels/slide37.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oleObject" Target="../embeddings/oleObject7.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oleObject" Target="../embeddings/oleObject8.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image" Target="../media/image3.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1219200"/>
            <a:ext cx="9220200" cy="1447800"/>
          </a:xfrm>
          <a:effectLst>
            <a:outerShdw dist="53882" dir="2700000" algn="ctr" rotWithShape="0">
              <a:schemeClr val="bg2"/>
            </a:outerShdw>
          </a:effectLst>
        </p:spPr>
        <p:txBody>
          <a:bodyPr/>
          <a:lstStyle/>
          <a:p>
            <a:pPr algn="ctr"/>
            <a:r>
              <a:rPr lang="en-US" sz="7200" b="1" dirty="0"/>
              <a:t>Who Is A Christian?</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2400" y="419100"/>
            <a:ext cx="8839200" cy="1143000"/>
          </a:xfrm>
        </p:spPr>
        <p:txBody>
          <a:bodyPr/>
          <a:lstStyle/>
          <a:p>
            <a:pPr algn="ctr"/>
            <a:r>
              <a:rPr lang="en-US" sz="5400" b="1" dirty="0"/>
              <a:t>Let Us Examine Each Text...</a:t>
            </a:r>
          </a:p>
        </p:txBody>
      </p:sp>
      <p:sp>
        <p:nvSpPr>
          <p:cNvPr id="27651" name="Text Box 3"/>
          <p:cNvSpPr txBox="1">
            <a:spLocks noChangeArrowheads="1"/>
          </p:cNvSpPr>
          <p:nvPr/>
        </p:nvSpPr>
        <p:spPr bwMode="auto">
          <a:xfrm>
            <a:off x="0" y="2819400"/>
            <a:ext cx="9144000" cy="861774"/>
          </a:xfrm>
          <a:prstGeom prst="rect">
            <a:avLst/>
          </a:prstGeom>
          <a:noFill/>
          <a:ln w="9525">
            <a:noFill/>
            <a:miter lim="800000"/>
            <a:headEnd/>
            <a:tailEnd/>
          </a:ln>
          <a:effectLst/>
        </p:spPr>
        <p:txBody>
          <a:bodyPr wrap="square">
            <a:spAutoFit/>
          </a:bodyPr>
          <a:lstStyle/>
          <a:p>
            <a:pPr algn="ctr">
              <a:spcBef>
                <a:spcPct val="50000"/>
              </a:spcBef>
            </a:pPr>
            <a:r>
              <a:rPr lang="en-US" sz="5000" b="1" dirty="0">
                <a:solidFill>
                  <a:srgbClr val="FFFF99"/>
                </a:solidFill>
                <a:effectLst>
                  <a:outerShdw blurRad="38100" dist="38100" dir="2700000" algn="tl">
                    <a:srgbClr val="000000"/>
                  </a:outerShdw>
                </a:effectLst>
              </a:rPr>
              <a:t>&amp;</a:t>
            </a:r>
            <a:r>
              <a:rPr lang="en-US" sz="5000" b="1" dirty="0" smtClean="0">
                <a:solidFill>
                  <a:srgbClr val="FFFF99"/>
                </a:solidFill>
                <a:effectLst>
                  <a:outerShdw blurRad="38100" dist="38100" dir="2700000" algn="tl">
                    <a:srgbClr val="000000"/>
                  </a:outerShdw>
                </a:effectLst>
              </a:rPr>
              <a:t> Let God Answer by Scripture</a:t>
            </a:r>
            <a:endParaRPr lang="en-US" sz="5000" b="1" dirty="0">
              <a:solidFill>
                <a:srgbClr val="FFFF99"/>
              </a:solidFill>
              <a:effectLst>
                <a:outerShdw blurRad="38100" dist="38100" dir="2700000" algn="tl">
                  <a:srgbClr val="000000"/>
                </a:outerShdw>
              </a:effectLst>
            </a:endParaRPr>
          </a:p>
        </p:txBody>
      </p:sp>
      <p:sp>
        <p:nvSpPr>
          <p:cNvPr id="27652" name="Text Box 4"/>
          <p:cNvSpPr txBox="1">
            <a:spLocks noChangeArrowheads="1"/>
          </p:cNvSpPr>
          <p:nvPr/>
        </p:nvSpPr>
        <p:spPr bwMode="auto">
          <a:xfrm>
            <a:off x="0" y="4561582"/>
            <a:ext cx="9144000" cy="1077218"/>
          </a:xfrm>
          <a:prstGeom prst="rect">
            <a:avLst/>
          </a:prstGeom>
          <a:noFill/>
          <a:ln w="9525">
            <a:noFill/>
            <a:miter lim="800000"/>
            <a:headEnd/>
            <a:tailEnd/>
          </a:ln>
          <a:effectLst/>
        </p:spPr>
        <p:txBody>
          <a:bodyPr wrap="square">
            <a:spAutoFit/>
          </a:bodyPr>
          <a:lstStyle/>
          <a:p>
            <a:pPr algn="ctr">
              <a:spcBef>
                <a:spcPct val="50000"/>
              </a:spcBef>
            </a:pPr>
            <a:r>
              <a:rPr lang="en-US" sz="6400" b="1" dirty="0">
                <a:solidFill>
                  <a:srgbClr val="FFFF00"/>
                </a:solidFill>
                <a:effectLst>
                  <a:outerShdw blurRad="38100" dist="38100" dir="2700000" algn="tl">
                    <a:srgbClr val="000000"/>
                  </a:outerShdw>
                </a:effectLst>
              </a:rPr>
              <a:t>“</a:t>
            </a:r>
            <a:r>
              <a:rPr lang="en-US" sz="6400" b="1" dirty="0" smtClean="0">
                <a:solidFill>
                  <a:srgbClr val="FFFF00"/>
                </a:solidFill>
                <a:effectLst>
                  <a:outerShdw blurRad="38100" dist="38100" dir="2700000" algn="tl">
                    <a:srgbClr val="000000"/>
                  </a:outerShdw>
                </a:effectLst>
              </a:rPr>
              <a:t>W</a:t>
            </a:r>
            <a:r>
              <a:rPr lang="en-US" sz="6400" b="1" cap="small" dirty="0" smtClean="0">
                <a:solidFill>
                  <a:srgbClr val="FFFF00"/>
                </a:solidFill>
                <a:effectLst>
                  <a:outerShdw blurRad="38100" dist="38100" dir="2700000" algn="tl">
                    <a:srgbClr val="000000"/>
                  </a:outerShdw>
                </a:effectLst>
              </a:rPr>
              <a:t>ho</a:t>
            </a:r>
            <a:r>
              <a:rPr lang="en-US" sz="6400" b="1" dirty="0" smtClean="0">
                <a:solidFill>
                  <a:srgbClr val="FFFF00"/>
                </a:solidFill>
                <a:effectLst>
                  <a:outerShdw blurRad="38100" dist="38100" dir="2700000" algn="tl">
                    <a:srgbClr val="000000"/>
                  </a:outerShdw>
                </a:effectLst>
              </a:rPr>
              <a:t> I</a:t>
            </a:r>
            <a:r>
              <a:rPr lang="en-US" sz="6400" b="1" cap="small" dirty="0" smtClean="0">
                <a:solidFill>
                  <a:srgbClr val="FFFF00"/>
                </a:solidFill>
                <a:effectLst>
                  <a:outerShdw blurRad="38100" dist="38100" dir="2700000" algn="tl">
                    <a:srgbClr val="000000"/>
                  </a:outerShdw>
                </a:effectLst>
              </a:rPr>
              <a:t>s</a:t>
            </a:r>
            <a:r>
              <a:rPr lang="en-US" sz="6400" b="1" dirty="0" smtClean="0">
                <a:solidFill>
                  <a:srgbClr val="FFFF00"/>
                </a:solidFill>
                <a:effectLst>
                  <a:outerShdw blurRad="38100" dist="38100" dir="2700000" algn="tl">
                    <a:srgbClr val="000000"/>
                  </a:outerShdw>
                </a:effectLst>
              </a:rPr>
              <a:t> </a:t>
            </a:r>
            <a:r>
              <a:rPr lang="en-US" sz="6400" b="1" cap="small" dirty="0">
                <a:solidFill>
                  <a:srgbClr val="FFFF00"/>
                </a:solidFill>
                <a:effectLst>
                  <a:outerShdw blurRad="38100" dist="38100" dir="2700000" algn="tl">
                    <a:srgbClr val="000000"/>
                  </a:outerShdw>
                </a:effectLst>
              </a:rPr>
              <a:t>a</a:t>
            </a:r>
            <a:r>
              <a:rPr lang="en-US" sz="6400" b="1" dirty="0" smtClean="0">
                <a:solidFill>
                  <a:srgbClr val="FFFF00"/>
                </a:solidFill>
                <a:effectLst>
                  <a:outerShdw blurRad="38100" dist="38100" dir="2700000" algn="tl">
                    <a:srgbClr val="000000"/>
                  </a:outerShdw>
                </a:effectLst>
              </a:rPr>
              <a:t> C</a:t>
            </a:r>
            <a:r>
              <a:rPr lang="en-US" sz="6400" b="1" cap="small" dirty="0" smtClean="0">
                <a:solidFill>
                  <a:srgbClr val="FFFF00"/>
                </a:solidFill>
                <a:effectLst>
                  <a:outerShdw blurRad="38100" dist="38100" dir="2700000" algn="tl">
                    <a:srgbClr val="000000"/>
                  </a:outerShdw>
                </a:effectLst>
              </a:rPr>
              <a:t>hristian</a:t>
            </a:r>
            <a:r>
              <a:rPr lang="en-US" sz="6400" b="1" dirty="0" smtClean="0">
                <a:solidFill>
                  <a:srgbClr val="FFFF00"/>
                </a:solidFill>
                <a:effectLst>
                  <a:outerShdw blurRad="38100" dist="38100" dir="2700000" algn="tl">
                    <a:srgbClr val="000000"/>
                  </a:outerShdw>
                </a:effectLst>
              </a:rPr>
              <a:t>?”</a:t>
            </a:r>
            <a:endParaRPr lang="en-US" sz="6400" b="1" dirty="0">
              <a:solidFill>
                <a:srgbClr val="FFFF0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6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27652"/>
                                        </p:tgtEl>
                                        <p:attrNameLst>
                                          <p:attrName>style.visibility</p:attrName>
                                        </p:attrNameLst>
                                      </p:cBhvr>
                                      <p:to>
                                        <p:strVal val="visible"/>
                                      </p:to>
                                    </p:set>
                                    <p:anim calcmode="lin" valueType="num">
                                      <p:cBhvr>
                                        <p:cTn id="11" dur="500" fill="hold"/>
                                        <p:tgtEl>
                                          <p:spTgt spid="27652"/>
                                        </p:tgtEl>
                                        <p:attrNameLst>
                                          <p:attrName>ppt_w</p:attrName>
                                        </p:attrNameLst>
                                      </p:cBhvr>
                                      <p:tavLst>
                                        <p:tav tm="0">
                                          <p:val>
                                            <p:fltVal val="0"/>
                                          </p:val>
                                        </p:tav>
                                        <p:tav tm="100000">
                                          <p:val>
                                            <p:strVal val="#ppt_w"/>
                                          </p:val>
                                        </p:tav>
                                      </p:tavLst>
                                    </p:anim>
                                    <p:anim calcmode="lin" valueType="num">
                                      <p:cBhvr>
                                        <p:cTn id="12" dur="500" fill="hold"/>
                                        <p:tgtEl>
                                          <p:spTgt spid="2765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utoUpdateAnimBg="0"/>
      <p:bldP spid="2765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0" y="228600"/>
            <a:ext cx="9144000" cy="6413500"/>
          </a:xfrm>
          <a:prstGeom prst="rect">
            <a:avLst/>
          </a:prstGeom>
          <a:noFill/>
          <a:ln w="9525">
            <a:noFill/>
            <a:miter lim="800000"/>
            <a:headEnd/>
            <a:tailEnd/>
          </a:ln>
          <a:effectLst/>
        </p:spPr>
        <p:txBody>
          <a:bodyPr>
            <a:spAutoFit/>
          </a:bodyPr>
          <a:lstStyle/>
          <a:p>
            <a:pPr algn="ctr">
              <a:spcBef>
                <a:spcPct val="50000"/>
              </a:spcBef>
            </a:pPr>
            <a:r>
              <a:rPr lang="en-US" sz="4000" b="1" dirty="0">
                <a:solidFill>
                  <a:schemeClr val="tx2"/>
                </a:solidFill>
              </a:rPr>
              <a:t>Acts 11:21-26</a:t>
            </a:r>
            <a:endParaRPr lang="en-US" sz="3600" b="1" dirty="0">
              <a:solidFill>
                <a:schemeClr val="tx2"/>
              </a:solidFill>
            </a:endParaRPr>
          </a:p>
          <a:p>
            <a:pPr algn="just">
              <a:lnSpc>
                <a:spcPct val="80000"/>
              </a:lnSpc>
              <a:spcBef>
                <a:spcPct val="50000"/>
              </a:spcBef>
            </a:pPr>
            <a:r>
              <a:rPr lang="en-US" sz="3200" dirty="0"/>
              <a:t>And the hand of the Lord was with them: and a great number that believed turned to the Lord. And the report concerning them came to the ears of the church which was in Jerusalem: and they sent forth Barnabas as far as Antioch: who, when he was come, and had seen the grace of God, was glad; and he exhorted them all, that with purpose of heart they would cleave to the Lord… and much people was added unto the Lord. And he went forth to Tarsus to seek for Saul; and when he had found him, he brought him unto Antioch. And it came to pass, that even for a whole year they were gathered together with the church, and taught much people; and that the disciples were </a:t>
            </a:r>
            <a:r>
              <a:rPr lang="en-US" sz="3200" b="1" dirty="0">
                <a:solidFill>
                  <a:srgbClr val="66FFFF"/>
                </a:solidFill>
              </a:rPr>
              <a:t>called Christians</a:t>
            </a:r>
            <a:r>
              <a:rPr lang="en-US" sz="3200" dirty="0"/>
              <a:t> first in Antioch.</a:t>
            </a:r>
          </a:p>
        </p:txBody>
      </p:sp>
    </p:spTree>
    <p:extLst>
      <p:ext uri="{BB962C8B-B14F-4D97-AF65-F5344CB8AC3E}">
        <p14:creationId xmlns:p14="http://schemas.microsoft.com/office/powerpoint/2010/main" val="1108195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0" y="228600"/>
            <a:ext cx="9144000" cy="6413500"/>
          </a:xfrm>
          <a:prstGeom prst="rect">
            <a:avLst/>
          </a:prstGeom>
          <a:noFill/>
          <a:ln w="9525">
            <a:noFill/>
            <a:miter lim="800000"/>
            <a:headEnd/>
            <a:tailEnd/>
          </a:ln>
          <a:effectLst/>
        </p:spPr>
        <p:txBody>
          <a:bodyPr>
            <a:spAutoFit/>
          </a:bodyPr>
          <a:lstStyle/>
          <a:p>
            <a:pPr algn="ctr">
              <a:spcBef>
                <a:spcPct val="50000"/>
              </a:spcBef>
            </a:pPr>
            <a:r>
              <a:rPr lang="en-US" sz="4000" b="1" dirty="0">
                <a:solidFill>
                  <a:schemeClr val="tx2"/>
                </a:solidFill>
              </a:rPr>
              <a:t>Acts 11:21-26</a:t>
            </a:r>
            <a:endParaRPr lang="en-US" sz="3600" b="1" dirty="0">
              <a:solidFill>
                <a:schemeClr val="tx2"/>
              </a:solidFill>
            </a:endParaRPr>
          </a:p>
          <a:p>
            <a:pPr algn="just">
              <a:lnSpc>
                <a:spcPct val="80000"/>
              </a:lnSpc>
              <a:spcBef>
                <a:spcPct val="50000"/>
              </a:spcBef>
            </a:pPr>
            <a:r>
              <a:rPr lang="en-US" sz="3200" dirty="0"/>
              <a:t>And the hand of the Lord was with them: and a great number that </a:t>
            </a:r>
            <a:r>
              <a:rPr lang="en-US" sz="3200" dirty="0">
                <a:solidFill>
                  <a:srgbClr val="FFFF66"/>
                </a:solidFill>
              </a:rPr>
              <a:t>believed</a:t>
            </a:r>
            <a:r>
              <a:rPr lang="en-US" sz="3200" dirty="0"/>
              <a:t> </a:t>
            </a:r>
            <a:r>
              <a:rPr lang="en-US" sz="3200" dirty="0">
                <a:solidFill>
                  <a:schemeClr val="tx2"/>
                </a:solidFill>
              </a:rPr>
              <a:t>turned to the Lord</a:t>
            </a:r>
            <a:r>
              <a:rPr lang="en-US" sz="3200" dirty="0"/>
              <a:t>. And the report concerning them came to the ears of the church which was in Jerusalem: and they sent forth Barnabas as far as Antioch: who, when he was come, and had seen the grace of God, was glad; and he exhorted them all, that with purpose of heart they would cleave to the Lord… and much people was added unto the Lord. And he went forth to Tarsus to seek for Saul; and when he had found him, he brought him unto Antioch. And it came to pass, that even for a whole year they were gathered together with the church, and taught much people; and that the disciples were </a:t>
            </a:r>
            <a:r>
              <a:rPr lang="en-US" sz="3200" b="1" dirty="0">
                <a:solidFill>
                  <a:srgbClr val="66FFFF"/>
                </a:solidFill>
              </a:rPr>
              <a:t>called Christians</a:t>
            </a:r>
            <a:r>
              <a:rPr lang="en-US" sz="3200" dirty="0"/>
              <a:t> first in Antioch.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0" y="228600"/>
            <a:ext cx="9144000" cy="6413500"/>
          </a:xfrm>
          <a:prstGeom prst="rect">
            <a:avLst/>
          </a:prstGeom>
          <a:noFill/>
          <a:ln w="9525">
            <a:noFill/>
            <a:miter lim="800000"/>
            <a:headEnd/>
            <a:tailEnd/>
          </a:ln>
          <a:effectLst/>
        </p:spPr>
        <p:txBody>
          <a:bodyPr>
            <a:spAutoFit/>
          </a:bodyPr>
          <a:lstStyle/>
          <a:p>
            <a:pPr algn="ctr">
              <a:spcBef>
                <a:spcPct val="50000"/>
              </a:spcBef>
            </a:pPr>
            <a:r>
              <a:rPr lang="en-US" sz="4000" b="1">
                <a:solidFill>
                  <a:schemeClr val="tx2"/>
                </a:solidFill>
              </a:rPr>
              <a:t>Acts 11:21-26</a:t>
            </a:r>
            <a:endParaRPr lang="en-US" sz="3600" b="1">
              <a:solidFill>
                <a:schemeClr val="tx2"/>
              </a:solidFill>
            </a:endParaRPr>
          </a:p>
          <a:p>
            <a:pPr algn="just">
              <a:lnSpc>
                <a:spcPct val="80000"/>
              </a:lnSpc>
              <a:spcBef>
                <a:spcPct val="50000"/>
              </a:spcBef>
            </a:pPr>
            <a:r>
              <a:rPr lang="en-US" sz="3200"/>
              <a:t>And the hand of the Lord was with them: and a great number that </a:t>
            </a:r>
            <a:r>
              <a:rPr lang="en-US" sz="3200">
                <a:solidFill>
                  <a:srgbClr val="FFFF66"/>
                </a:solidFill>
              </a:rPr>
              <a:t>believed</a:t>
            </a:r>
            <a:r>
              <a:rPr lang="en-US" sz="3200"/>
              <a:t> </a:t>
            </a:r>
            <a:r>
              <a:rPr lang="en-US" sz="3200">
                <a:solidFill>
                  <a:schemeClr val="tx2"/>
                </a:solidFill>
              </a:rPr>
              <a:t>turned to the Lord</a:t>
            </a:r>
            <a:r>
              <a:rPr lang="en-US" sz="3200"/>
              <a:t>. And the report concerning them came to the ears of the church which was in Jerusalem: and they sent forth Barnabas as far as Antioch: who, when he was come, and had seen the grace of God, was glad; and he exhorted them all, that with purpose of heart they would cleave to the Lord… and much people was </a:t>
            </a:r>
            <a:r>
              <a:rPr lang="en-US" sz="3200">
                <a:solidFill>
                  <a:schemeClr val="tx2"/>
                </a:solidFill>
              </a:rPr>
              <a:t>added unto the Lord</a:t>
            </a:r>
            <a:r>
              <a:rPr lang="en-US" sz="3200"/>
              <a:t>. And he went forth to Tarsus to seek for Saul; and when he had found him, he brought him unto Antioch. And it came to pass, that even for a whole year they were gathered together with the church, and taught much people; and that the disciples were </a:t>
            </a:r>
            <a:r>
              <a:rPr lang="en-US" sz="3200" b="1">
                <a:solidFill>
                  <a:srgbClr val="66FFFF"/>
                </a:solidFill>
              </a:rPr>
              <a:t>called Christians</a:t>
            </a:r>
            <a:r>
              <a:rPr lang="en-US" sz="3200"/>
              <a:t> first in Antioch.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0" y="228600"/>
            <a:ext cx="9144000" cy="6413500"/>
          </a:xfrm>
          <a:prstGeom prst="rect">
            <a:avLst/>
          </a:prstGeom>
          <a:noFill/>
          <a:ln w="9525">
            <a:noFill/>
            <a:miter lim="800000"/>
            <a:headEnd/>
            <a:tailEnd/>
          </a:ln>
          <a:effectLst/>
        </p:spPr>
        <p:txBody>
          <a:bodyPr>
            <a:spAutoFit/>
          </a:bodyPr>
          <a:lstStyle/>
          <a:p>
            <a:pPr algn="ctr">
              <a:spcBef>
                <a:spcPct val="50000"/>
              </a:spcBef>
            </a:pPr>
            <a:r>
              <a:rPr lang="en-US" sz="4000" b="1">
                <a:solidFill>
                  <a:schemeClr val="tx2"/>
                </a:solidFill>
              </a:rPr>
              <a:t>Acts 11:21-26</a:t>
            </a:r>
            <a:endParaRPr lang="en-US" sz="3600" b="1">
              <a:solidFill>
                <a:schemeClr val="tx2"/>
              </a:solidFill>
            </a:endParaRPr>
          </a:p>
          <a:p>
            <a:pPr algn="just">
              <a:lnSpc>
                <a:spcPct val="80000"/>
              </a:lnSpc>
              <a:spcBef>
                <a:spcPct val="50000"/>
              </a:spcBef>
            </a:pPr>
            <a:r>
              <a:rPr lang="en-US" sz="3200"/>
              <a:t>And the hand of the Lord was with them: and a great number that </a:t>
            </a:r>
            <a:r>
              <a:rPr lang="en-US" sz="3200">
                <a:solidFill>
                  <a:srgbClr val="FFFF66"/>
                </a:solidFill>
              </a:rPr>
              <a:t>believed</a:t>
            </a:r>
            <a:r>
              <a:rPr lang="en-US" sz="3200"/>
              <a:t> </a:t>
            </a:r>
            <a:r>
              <a:rPr lang="en-US" sz="3200">
                <a:solidFill>
                  <a:schemeClr val="tx2"/>
                </a:solidFill>
              </a:rPr>
              <a:t>turned to the Lord</a:t>
            </a:r>
            <a:r>
              <a:rPr lang="en-US" sz="3200"/>
              <a:t>. And the report concerning them came to the ears of the church which was in Jerusalem: and they sent forth Barnabas as far as Antioch: who, when he was come, and had seen the grace of God, was glad; and he exhorted them all, that with purpose of heart they would cleave to the Lord… and much people was </a:t>
            </a:r>
            <a:r>
              <a:rPr lang="en-US" sz="3200">
                <a:solidFill>
                  <a:schemeClr val="tx2"/>
                </a:solidFill>
              </a:rPr>
              <a:t>added unto the Lord</a:t>
            </a:r>
            <a:r>
              <a:rPr lang="en-US" sz="3200"/>
              <a:t>. And he went forth to Tarsus to seek for Saul; and when he had found him, he brought him unto Antioch. And it came to pass, that even for a whole year they were </a:t>
            </a:r>
            <a:r>
              <a:rPr lang="en-US" sz="3200">
                <a:solidFill>
                  <a:schemeClr val="tx2"/>
                </a:solidFill>
              </a:rPr>
              <a:t>gathered together with the church</a:t>
            </a:r>
            <a:r>
              <a:rPr lang="en-US" sz="3200"/>
              <a:t>, and taught much people; and that the disciples were </a:t>
            </a:r>
            <a:r>
              <a:rPr lang="en-US" sz="3200" b="1">
                <a:solidFill>
                  <a:srgbClr val="66FFFF"/>
                </a:solidFill>
              </a:rPr>
              <a:t>called Christians</a:t>
            </a:r>
            <a:r>
              <a:rPr lang="en-US" sz="3200"/>
              <a:t> first in Antioch.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0" y="228600"/>
            <a:ext cx="9144000" cy="6413500"/>
          </a:xfrm>
          <a:prstGeom prst="rect">
            <a:avLst/>
          </a:prstGeom>
          <a:noFill/>
          <a:ln w="9525">
            <a:noFill/>
            <a:miter lim="800000"/>
            <a:headEnd/>
            <a:tailEnd/>
          </a:ln>
          <a:effectLst/>
        </p:spPr>
        <p:txBody>
          <a:bodyPr>
            <a:spAutoFit/>
          </a:bodyPr>
          <a:lstStyle/>
          <a:p>
            <a:pPr algn="ctr">
              <a:spcBef>
                <a:spcPct val="50000"/>
              </a:spcBef>
            </a:pPr>
            <a:r>
              <a:rPr lang="en-US" sz="4000" b="1">
                <a:solidFill>
                  <a:schemeClr val="tx2"/>
                </a:solidFill>
              </a:rPr>
              <a:t>Acts 11:21-26</a:t>
            </a:r>
            <a:endParaRPr lang="en-US" sz="3600" b="1">
              <a:solidFill>
                <a:schemeClr val="tx2"/>
              </a:solidFill>
            </a:endParaRPr>
          </a:p>
          <a:p>
            <a:pPr algn="just">
              <a:lnSpc>
                <a:spcPct val="80000"/>
              </a:lnSpc>
              <a:spcBef>
                <a:spcPct val="50000"/>
              </a:spcBef>
            </a:pPr>
            <a:r>
              <a:rPr lang="en-US" sz="3200"/>
              <a:t>And the hand of the Lord was with them: and a great number that </a:t>
            </a:r>
            <a:r>
              <a:rPr lang="en-US" sz="3200">
                <a:solidFill>
                  <a:srgbClr val="FFFF66"/>
                </a:solidFill>
              </a:rPr>
              <a:t>believed</a:t>
            </a:r>
            <a:r>
              <a:rPr lang="en-US" sz="3200"/>
              <a:t> </a:t>
            </a:r>
            <a:r>
              <a:rPr lang="en-US" sz="3200">
                <a:solidFill>
                  <a:schemeClr val="tx2"/>
                </a:solidFill>
              </a:rPr>
              <a:t>turned to the Lord</a:t>
            </a:r>
            <a:r>
              <a:rPr lang="en-US" sz="3200"/>
              <a:t>. And the report concerning them came to the ears of the church which was in Jerusalem: and they sent forth Barnabas as far as Antioch: who, when he was come, and had seen the grace of God, was glad; and he exhorted them all, that with purpose of heart they would cleave to the Lord… and much people was </a:t>
            </a:r>
            <a:r>
              <a:rPr lang="en-US" sz="3200">
                <a:solidFill>
                  <a:schemeClr val="tx2"/>
                </a:solidFill>
              </a:rPr>
              <a:t>added unto the Lord</a:t>
            </a:r>
            <a:r>
              <a:rPr lang="en-US" sz="3200"/>
              <a:t>. And he went forth to Tarsus to seek for Saul; and when he had found him, he brought him unto Antioch. And it came to pass, that even for a whole year they were </a:t>
            </a:r>
            <a:r>
              <a:rPr lang="en-US" sz="3200">
                <a:solidFill>
                  <a:schemeClr val="tx2"/>
                </a:solidFill>
              </a:rPr>
              <a:t>gathered together with the church</a:t>
            </a:r>
            <a:r>
              <a:rPr lang="en-US" sz="3200"/>
              <a:t>, and taught much people; and that the </a:t>
            </a:r>
            <a:r>
              <a:rPr lang="en-US" sz="3200">
                <a:solidFill>
                  <a:schemeClr val="tx2"/>
                </a:solidFill>
              </a:rPr>
              <a:t>disciples</a:t>
            </a:r>
            <a:r>
              <a:rPr lang="en-US" sz="3200"/>
              <a:t> were </a:t>
            </a:r>
            <a:r>
              <a:rPr lang="en-US" sz="3200" b="1">
                <a:solidFill>
                  <a:srgbClr val="66FFFF"/>
                </a:solidFill>
              </a:rPr>
              <a:t>called Christians</a:t>
            </a:r>
            <a:r>
              <a:rPr lang="en-US" sz="3200"/>
              <a:t> first in Antioch.</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0"/>
            <a:ext cx="9144000" cy="1143000"/>
          </a:xfrm>
        </p:spPr>
        <p:txBody>
          <a:bodyPr anchor="ctr"/>
          <a:lstStyle/>
          <a:p>
            <a:pPr algn="ctr"/>
            <a:r>
              <a:rPr lang="en-US" sz="4800" b="1" dirty="0">
                <a:solidFill>
                  <a:srgbClr val="FFFF00"/>
                </a:solidFill>
              </a:rPr>
              <a:t>A Christian Is &amp; Is Not...</a:t>
            </a:r>
            <a:endParaRPr lang="en-US" sz="4800" dirty="0">
              <a:solidFill>
                <a:srgbClr val="FFFF00"/>
              </a:solidFill>
            </a:endParaRPr>
          </a:p>
        </p:txBody>
      </p:sp>
      <p:sp>
        <p:nvSpPr>
          <p:cNvPr id="63491" name="Rectangle 3"/>
          <p:cNvSpPr>
            <a:spLocks noGrp="1" noChangeArrowheads="1"/>
          </p:cNvSpPr>
          <p:nvPr>
            <p:ph type="body" sz="half" idx="1"/>
          </p:nvPr>
        </p:nvSpPr>
        <p:spPr>
          <a:xfrm>
            <a:off x="228600" y="1143000"/>
            <a:ext cx="4114800" cy="5562600"/>
          </a:xfrm>
        </p:spPr>
        <p:txBody>
          <a:bodyPr/>
          <a:lstStyle/>
          <a:p>
            <a:pPr algn="ctr">
              <a:buFont typeface="Monotype Sorts" pitchFamily="2" charset="2"/>
              <a:buNone/>
            </a:pPr>
            <a:r>
              <a:rPr lang="en-US" sz="3200" b="1" u="sng" dirty="0">
                <a:solidFill>
                  <a:srgbClr val="9DECFF"/>
                </a:solidFill>
              </a:rPr>
              <a:t>CHRISTIAN</a:t>
            </a:r>
            <a:endParaRPr lang="en-US" sz="3200" b="1" dirty="0">
              <a:solidFill>
                <a:srgbClr val="9DECFF"/>
              </a:solidFill>
            </a:endParaRPr>
          </a:p>
          <a:p>
            <a:pPr>
              <a:buClr>
                <a:srgbClr val="FFFF66"/>
              </a:buClr>
              <a:buFont typeface="Wingdings" pitchFamily="2" charset="2"/>
              <a:buChar char="§"/>
            </a:pPr>
            <a:r>
              <a:rPr lang="en-US" dirty="0" smtClean="0"/>
              <a:t>Believer (</a:t>
            </a:r>
            <a:r>
              <a:rPr lang="en-US" b="1" i="1" dirty="0" smtClean="0">
                <a:solidFill>
                  <a:srgbClr val="FFFF00"/>
                </a:solidFill>
              </a:rPr>
              <a:t>John 8:24</a:t>
            </a:r>
            <a:r>
              <a:rPr lang="en-US" dirty="0" smtClean="0"/>
              <a:t>; </a:t>
            </a:r>
            <a:r>
              <a:rPr lang="en-US" b="1" i="1" dirty="0" smtClean="0">
                <a:solidFill>
                  <a:srgbClr val="FFFF00"/>
                </a:solidFill>
              </a:rPr>
              <a:t>20:30-31</a:t>
            </a:r>
            <a:r>
              <a:rPr lang="en-US" dirty="0" smtClean="0"/>
              <a:t>)</a:t>
            </a:r>
          </a:p>
          <a:p>
            <a:pPr>
              <a:buClr>
                <a:srgbClr val="FFFF66"/>
              </a:buClr>
              <a:buFont typeface="Wingdings" pitchFamily="2" charset="2"/>
              <a:buChar char="§"/>
            </a:pPr>
            <a:r>
              <a:rPr lang="en-US" dirty="0"/>
              <a:t>T</a:t>
            </a:r>
            <a:r>
              <a:rPr lang="en-US" dirty="0" smtClean="0"/>
              <a:t>urned unto </a:t>
            </a:r>
            <a:r>
              <a:rPr lang="en-US" dirty="0"/>
              <a:t>the </a:t>
            </a:r>
            <a:r>
              <a:rPr lang="en-US" dirty="0" smtClean="0"/>
              <a:t>Lord (</a:t>
            </a:r>
            <a:r>
              <a:rPr lang="en-US" b="1" i="1" dirty="0" smtClean="0">
                <a:solidFill>
                  <a:srgbClr val="FFFF00"/>
                </a:solidFill>
              </a:rPr>
              <a:t>Acts 26:19-20</a:t>
            </a:r>
            <a:r>
              <a:rPr lang="en-US" dirty="0" smtClean="0"/>
              <a:t>)</a:t>
            </a:r>
            <a:endParaRPr lang="en-US" dirty="0"/>
          </a:p>
          <a:p>
            <a:pPr>
              <a:buClr>
                <a:srgbClr val="FFFF66"/>
              </a:buClr>
              <a:buFont typeface="Wingdings" pitchFamily="2" charset="2"/>
              <a:buChar char="§"/>
            </a:pPr>
            <a:r>
              <a:rPr lang="en-US" dirty="0"/>
              <a:t>Member of the same church as in N.T. </a:t>
            </a:r>
            <a:r>
              <a:rPr lang="en-US" dirty="0" smtClean="0"/>
              <a:t>time (</a:t>
            </a:r>
            <a:r>
              <a:rPr lang="en-US" b="1" i="1" dirty="0" smtClean="0">
                <a:solidFill>
                  <a:srgbClr val="FFFF00"/>
                </a:solidFill>
              </a:rPr>
              <a:t>Matt. 16:18</a:t>
            </a:r>
            <a:r>
              <a:rPr lang="en-US" dirty="0" smtClean="0"/>
              <a:t>; </a:t>
            </a:r>
            <a:r>
              <a:rPr lang="en-US" b="1" i="1" dirty="0" smtClean="0">
                <a:solidFill>
                  <a:srgbClr val="FFFF00"/>
                </a:solidFill>
              </a:rPr>
              <a:t>Acts 2:47</a:t>
            </a:r>
            <a:r>
              <a:rPr lang="en-US" dirty="0" smtClean="0"/>
              <a:t>)</a:t>
            </a:r>
            <a:endParaRPr lang="en-US" dirty="0"/>
          </a:p>
          <a:p>
            <a:pPr>
              <a:buClr>
                <a:srgbClr val="FFFF66"/>
              </a:buClr>
              <a:buFont typeface="Wingdings" pitchFamily="2" charset="2"/>
              <a:buChar char="§"/>
            </a:pPr>
            <a:r>
              <a:rPr lang="en-US" dirty="0"/>
              <a:t>One who is added to the </a:t>
            </a:r>
            <a:r>
              <a:rPr lang="en-US" dirty="0" smtClean="0"/>
              <a:t>Lord (</a:t>
            </a:r>
            <a:r>
              <a:rPr lang="en-US" b="1" i="1" dirty="0" smtClean="0">
                <a:solidFill>
                  <a:srgbClr val="FFFF00"/>
                </a:solidFill>
              </a:rPr>
              <a:t>Galatians 3:27</a:t>
            </a:r>
            <a:r>
              <a:rPr lang="en-US" dirty="0" smtClean="0"/>
              <a:t>)</a:t>
            </a:r>
            <a:endParaRPr lang="en-US" dirty="0"/>
          </a:p>
          <a:p>
            <a:pPr>
              <a:buClr>
                <a:srgbClr val="FFFF66"/>
              </a:buClr>
              <a:buFont typeface="Wingdings" pitchFamily="2" charset="2"/>
              <a:buChar char="§"/>
            </a:pPr>
            <a:r>
              <a:rPr lang="en-US" dirty="0"/>
              <a:t>A disciple of </a:t>
            </a:r>
            <a:r>
              <a:rPr lang="en-US" dirty="0" smtClean="0"/>
              <a:t>Christ (</a:t>
            </a:r>
            <a:r>
              <a:rPr lang="en-US" b="1" i="1" dirty="0" smtClean="0">
                <a:solidFill>
                  <a:srgbClr val="FFFF00"/>
                </a:solidFill>
              </a:rPr>
              <a:t>Matthew 28:18-20</a:t>
            </a:r>
            <a:r>
              <a:rPr lang="en-US" dirty="0" smtClean="0"/>
              <a:t>)</a:t>
            </a:r>
            <a:endParaRPr lang="en-US" dirty="0"/>
          </a:p>
        </p:txBody>
      </p:sp>
      <p:sp>
        <p:nvSpPr>
          <p:cNvPr id="63492" name="Rectangle 4"/>
          <p:cNvSpPr>
            <a:spLocks noGrp="1" noChangeArrowheads="1"/>
          </p:cNvSpPr>
          <p:nvPr>
            <p:ph type="body" sz="half" idx="2"/>
          </p:nvPr>
        </p:nvSpPr>
        <p:spPr>
          <a:xfrm>
            <a:off x="4800600" y="1196788"/>
            <a:ext cx="4191000" cy="5661212"/>
          </a:xfrm>
        </p:spPr>
        <p:txBody>
          <a:bodyPr/>
          <a:lstStyle/>
          <a:p>
            <a:pPr>
              <a:buFont typeface="Monotype Sorts" pitchFamily="2" charset="2"/>
              <a:buNone/>
            </a:pPr>
            <a:r>
              <a:rPr lang="en-US" sz="3200" b="1" u="sng" dirty="0">
                <a:solidFill>
                  <a:srgbClr val="FF99CC"/>
                </a:solidFill>
              </a:rPr>
              <a:t>NOT A CHRISTIAN</a:t>
            </a:r>
            <a:endParaRPr lang="en-US" sz="3200" dirty="0">
              <a:solidFill>
                <a:srgbClr val="FF99CC"/>
              </a:solidFill>
            </a:endParaRPr>
          </a:p>
          <a:p>
            <a:pPr>
              <a:buClr>
                <a:srgbClr val="FF99CC"/>
              </a:buClr>
              <a:buFont typeface="Courier New" panose="02070309020205020404" pitchFamily="49" charset="0"/>
              <a:buChar char="o"/>
            </a:pPr>
            <a:r>
              <a:rPr lang="en-US" dirty="0" smtClean="0">
                <a:solidFill>
                  <a:srgbClr val="FFFFCC"/>
                </a:solidFill>
              </a:rPr>
              <a:t>Unbeliever</a:t>
            </a:r>
          </a:p>
          <a:p>
            <a:pPr>
              <a:buClr>
                <a:srgbClr val="FF99CC"/>
              </a:buClr>
              <a:buFont typeface="Courier New" panose="02070309020205020404" pitchFamily="49" charset="0"/>
              <a:buChar char="o"/>
            </a:pPr>
            <a:r>
              <a:rPr lang="en-US" dirty="0" smtClean="0">
                <a:solidFill>
                  <a:srgbClr val="FFFFCC"/>
                </a:solidFill>
              </a:rPr>
              <a:t>Or a b</a:t>
            </a:r>
            <a:r>
              <a:rPr lang="en-US" dirty="0" smtClean="0">
                <a:solidFill>
                  <a:srgbClr val="FFFFCC"/>
                </a:solidFill>
              </a:rPr>
              <a:t>eliever who does </a:t>
            </a:r>
            <a:r>
              <a:rPr lang="en-US" dirty="0">
                <a:solidFill>
                  <a:srgbClr val="FFFFCC"/>
                </a:solidFill>
              </a:rPr>
              <a:t>not </a:t>
            </a:r>
            <a:r>
              <a:rPr lang="en-US" dirty="0" smtClean="0">
                <a:solidFill>
                  <a:srgbClr val="FFFFCC"/>
                </a:solidFill>
              </a:rPr>
              <a:t>turn </a:t>
            </a:r>
            <a:r>
              <a:rPr lang="en-US" dirty="0">
                <a:solidFill>
                  <a:srgbClr val="FFFFCC"/>
                </a:solidFill>
              </a:rPr>
              <a:t>to the </a:t>
            </a:r>
            <a:r>
              <a:rPr lang="en-US" dirty="0" smtClean="0">
                <a:solidFill>
                  <a:srgbClr val="FFFFCC"/>
                </a:solidFill>
              </a:rPr>
              <a:t>Lord</a:t>
            </a:r>
          </a:p>
          <a:p>
            <a:pPr>
              <a:buClr>
                <a:srgbClr val="FF99CC"/>
              </a:buClr>
              <a:buFont typeface="Courier New" panose="02070309020205020404" pitchFamily="49" charset="0"/>
              <a:buChar char="o"/>
            </a:pPr>
            <a:r>
              <a:rPr lang="en-US" dirty="0" smtClean="0">
                <a:solidFill>
                  <a:srgbClr val="FFFFCC"/>
                </a:solidFill>
              </a:rPr>
              <a:t>Refuses need for church</a:t>
            </a:r>
            <a:endParaRPr lang="en-US" dirty="0">
              <a:solidFill>
                <a:srgbClr val="FFFFCC"/>
              </a:solidFill>
            </a:endParaRPr>
          </a:p>
          <a:p>
            <a:pPr>
              <a:buClr>
                <a:srgbClr val="FF99CC"/>
              </a:buClr>
              <a:buFont typeface="Courier New" panose="02070309020205020404" pitchFamily="49" charset="0"/>
              <a:buChar char="o"/>
            </a:pPr>
            <a:r>
              <a:rPr lang="en-US" dirty="0">
                <a:solidFill>
                  <a:srgbClr val="FFFFCC"/>
                </a:solidFill>
              </a:rPr>
              <a:t>Member of church not found in N.T. times</a:t>
            </a:r>
          </a:p>
          <a:p>
            <a:pPr>
              <a:buClr>
                <a:srgbClr val="FF99CC"/>
              </a:buClr>
              <a:buFont typeface="Courier New" panose="02070309020205020404" pitchFamily="49" charset="0"/>
              <a:buChar char="o"/>
            </a:pPr>
            <a:r>
              <a:rPr lang="en-US" dirty="0" smtClean="0">
                <a:solidFill>
                  <a:srgbClr val="FFFFCC"/>
                </a:solidFill>
              </a:rPr>
              <a:t>Not baptized into Christ</a:t>
            </a:r>
          </a:p>
          <a:p>
            <a:pPr>
              <a:buClr>
                <a:srgbClr val="FF99CC"/>
              </a:buClr>
              <a:buFont typeface="Courier New" panose="02070309020205020404" pitchFamily="49" charset="0"/>
              <a:buChar char="o"/>
            </a:pPr>
            <a:r>
              <a:rPr lang="en-US" dirty="0" smtClean="0">
                <a:solidFill>
                  <a:srgbClr val="FFFFCC"/>
                </a:solidFill>
              </a:rPr>
              <a:t>One </a:t>
            </a:r>
            <a:r>
              <a:rPr lang="en-US" dirty="0">
                <a:solidFill>
                  <a:srgbClr val="FFFFCC"/>
                </a:solidFill>
              </a:rPr>
              <a:t>who is added to human organization</a:t>
            </a:r>
          </a:p>
          <a:p>
            <a:pPr>
              <a:buClr>
                <a:srgbClr val="FF99CC"/>
              </a:buClr>
              <a:buFont typeface="Courier New" panose="02070309020205020404" pitchFamily="49" charset="0"/>
              <a:buChar char="o"/>
            </a:pPr>
            <a:r>
              <a:rPr lang="en-US" dirty="0">
                <a:solidFill>
                  <a:srgbClr val="FFFFCC"/>
                </a:solidFill>
              </a:rPr>
              <a:t>A disciple of 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3491">
                                            <p:txEl>
                                              <p:pRg st="1" end="1"/>
                                            </p:txEl>
                                          </p:spTgt>
                                        </p:tgtEl>
                                        <p:attrNameLst>
                                          <p:attrName>style.visibility</p:attrName>
                                        </p:attrNameLst>
                                      </p:cBhvr>
                                      <p:to>
                                        <p:strVal val="visible"/>
                                      </p:to>
                                    </p:set>
                                    <p:anim calcmode="lin" valueType="num">
                                      <p:cBhvr additive="base">
                                        <p:cTn id="13" dur="500" fill="hold"/>
                                        <p:tgtEl>
                                          <p:spTgt spid="63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34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3491">
                                            <p:txEl>
                                              <p:pRg st="2" end="2"/>
                                            </p:txEl>
                                          </p:spTgt>
                                        </p:tgtEl>
                                        <p:attrNameLst>
                                          <p:attrName>style.visibility</p:attrName>
                                        </p:attrNameLst>
                                      </p:cBhvr>
                                      <p:to>
                                        <p:strVal val="visible"/>
                                      </p:to>
                                    </p:set>
                                    <p:anim calcmode="lin" valueType="num">
                                      <p:cBhvr additive="base">
                                        <p:cTn id="19" dur="500" fill="hold"/>
                                        <p:tgtEl>
                                          <p:spTgt spid="63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34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63491">
                                            <p:txEl>
                                              <p:pRg st="3" end="3"/>
                                            </p:txEl>
                                          </p:spTgt>
                                        </p:tgtEl>
                                        <p:attrNameLst>
                                          <p:attrName>style.visibility</p:attrName>
                                        </p:attrNameLst>
                                      </p:cBhvr>
                                      <p:to>
                                        <p:strVal val="visible"/>
                                      </p:to>
                                    </p:set>
                                    <p:anim calcmode="lin" valueType="num">
                                      <p:cBhvr additive="base">
                                        <p:cTn id="25" dur="500" fill="hold"/>
                                        <p:tgtEl>
                                          <p:spTgt spid="634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34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63491">
                                            <p:txEl>
                                              <p:pRg st="4" end="4"/>
                                            </p:txEl>
                                          </p:spTgt>
                                        </p:tgtEl>
                                        <p:attrNameLst>
                                          <p:attrName>style.visibility</p:attrName>
                                        </p:attrNameLst>
                                      </p:cBhvr>
                                      <p:to>
                                        <p:strVal val="visible"/>
                                      </p:to>
                                    </p:set>
                                    <p:anim calcmode="lin" valueType="num">
                                      <p:cBhvr additive="base">
                                        <p:cTn id="31" dur="500" fill="hold"/>
                                        <p:tgtEl>
                                          <p:spTgt spid="634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34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63491">
                                            <p:txEl>
                                              <p:pRg st="5" end="5"/>
                                            </p:txEl>
                                          </p:spTgt>
                                        </p:tgtEl>
                                        <p:attrNameLst>
                                          <p:attrName>style.visibility</p:attrName>
                                        </p:attrNameLst>
                                      </p:cBhvr>
                                      <p:to>
                                        <p:strVal val="visible"/>
                                      </p:to>
                                    </p:set>
                                    <p:anim calcmode="lin" valueType="num">
                                      <p:cBhvr additive="base">
                                        <p:cTn id="37" dur="500" fill="hold"/>
                                        <p:tgtEl>
                                          <p:spTgt spid="634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34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63492">
                                            <p:txEl>
                                              <p:pRg st="0" end="0"/>
                                            </p:txEl>
                                          </p:spTgt>
                                        </p:tgtEl>
                                        <p:attrNameLst>
                                          <p:attrName>style.visibility</p:attrName>
                                        </p:attrNameLst>
                                      </p:cBhvr>
                                      <p:to>
                                        <p:strVal val="visible"/>
                                      </p:to>
                                    </p:set>
                                    <p:anim calcmode="lin" valueType="num">
                                      <p:cBhvr additive="base">
                                        <p:cTn id="43" dur="500" fill="hold"/>
                                        <p:tgtEl>
                                          <p:spTgt spid="63492">
                                            <p:txEl>
                                              <p:pRg st="0" end="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634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63492">
                                            <p:txEl>
                                              <p:pRg st="1" end="1"/>
                                            </p:txEl>
                                          </p:spTgt>
                                        </p:tgtEl>
                                        <p:attrNameLst>
                                          <p:attrName>style.visibility</p:attrName>
                                        </p:attrNameLst>
                                      </p:cBhvr>
                                      <p:to>
                                        <p:strVal val="visible"/>
                                      </p:to>
                                    </p:set>
                                    <p:anim calcmode="lin" valueType="num">
                                      <p:cBhvr additive="base">
                                        <p:cTn id="49" dur="500" fill="hold"/>
                                        <p:tgtEl>
                                          <p:spTgt spid="63492">
                                            <p:txEl>
                                              <p:pRg st="1" end="1"/>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6349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63492">
                                            <p:txEl>
                                              <p:pRg st="2" end="2"/>
                                            </p:txEl>
                                          </p:spTgt>
                                        </p:tgtEl>
                                        <p:attrNameLst>
                                          <p:attrName>style.visibility</p:attrName>
                                        </p:attrNameLst>
                                      </p:cBhvr>
                                      <p:to>
                                        <p:strVal val="visible"/>
                                      </p:to>
                                    </p:set>
                                    <p:anim calcmode="lin" valueType="num">
                                      <p:cBhvr additive="base">
                                        <p:cTn id="55" dur="500" fill="hold"/>
                                        <p:tgtEl>
                                          <p:spTgt spid="63492">
                                            <p:txEl>
                                              <p:pRg st="2" end="2"/>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634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63492">
                                            <p:txEl>
                                              <p:pRg st="3" end="3"/>
                                            </p:txEl>
                                          </p:spTgt>
                                        </p:tgtEl>
                                        <p:attrNameLst>
                                          <p:attrName>style.visibility</p:attrName>
                                        </p:attrNameLst>
                                      </p:cBhvr>
                                      <p:to>
                                        <p:strVal val="visible"/>
                                      </p:to>
                                    </p:set>
                                    <p:anim calcmode="lin" valueType="num">
                                      <p:cBhvr additive="base">
                                        <p:cTn id="61" dur="500" fill="hold"/>
                                        <p:tgtEl>
                                          <p:spTgt spid="63492">
                                            <p:txEl>
                                              <p:pRg st="3" end="3"/>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6349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63492">
                                            <p:txEl>
                                              <p:pRg st="4" end="4"/>
                                            </p:txEl>
                                          </p:spTgt>
                                        </p:tgtEl>
                                        <p:attrNameLst>
                                          <p:attrName>style.visibility</p:attrName>
                                        </p:attrNameLst>
                                      </p:cBhvr>
                                      <p:to>
                                        <p:strVal val="visible"/>
                                      </p:to>
                                    </p:set>
                                    <p:anim calcmode="lin" valueType="num">
                                      <p:cBhvr additive="base">
                                        <p:cTn id="67" dur="500" fill="hold"/>
                                        <p:tgtEl>
                                          <p:spTgt spid="63492">
                                            <p:txEl>
                                              <p:pRg st="4" end="4"/>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6349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6" fill="hold" grpId="0" nodeType="clickEffect">
                                  <p:stCondLst>
                                    <p:cond delay="0"/>
                                  </p:stCondLst>
                                  <p:childTnLst>
                                    <p:set>
                                      <p:cBhvr>
                                        <p:cTn id="72" dur="1" fill="hold">
                                          <p:stCondLst>
                                            <p:cond delay="0"/>
                                          </p:stCondLst>
                                        </p:cTn>
                                        <p:tgtEl>
                                          <p:spTgt spid="63492">
                                            <p:txEl>
                                              <p:pRg st="5" end="5"/>
                                            </p:txEl>
                                          </p:spTgt>
                                        </p:tgtEl>
                                        <p:attrNameLst>
                                          <p:attrName>style.visibility</p:attrName>
                                        </p:attrNameLst>
                                      </p:cBhvr>
                                      <p:to>
                                        <p:strVal val="visible"/>
                                      </p:to>
                                    </p:set>
                                    <p:anim calcmode="lin" valueType="num">
                                      <p:cBhvr additive="base">
                                        <p:cTn id="73" dur="500" fill="hold"/>
                                        <p:tgtEl>
                                          <p:spTgt spid="63492">
                                            <p:txEl>
                                              <p:pRg st="5" end="5"/>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6349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6" fill="hold" grpId="0" nodeType="clickEffect">
                                  <p:stCondLst>
                                    <p:cond delay="0"/>
                                  </p:stCondLst>
                                  <p:childTnLst>
                                    <p:set>
                                      <p:cBhvr>
                                        <p:cTn id="78" dur="1" fill="hold">
                                          <p:stCondLst>
                                            <p:cond delay="0"/>
                                          </p:stCondLst>
                                        </p:cTn>
                                        <p:tgtEl>
                                          <p:spTgt spid="63492">
                                            <p:txEl>
                                              <p:pRg st="6" end="6"/>
                                            </p:txEl>
                                          </p:spTgt>
                                        </p:tgtEl>
                                        <p:attrNameLst>
                                          <p:attrName>style.visibility</p:attrName>
                                        </p:attrNameLst>
                                      </p:cBhvr>
                                      <p:to>
                                        <p:strVal val="visible"/>
                                      </p:to>
                                    </p:set>
                                    <p:anim calcmode="lin" valueType="num">
                                      <p:cBhvr additive="base">
                                        <p:cTn id="79" dur="500" fill="hold"/>
                                        <p:tgtEl>
                                          <p:spTgt spid="63492">
                                            <p:txEl>
                                              <p:pRg st="6" end="6"/>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6349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6" fill="hold" grpId="0" nodeType="clickEffect">
                                  <p:stCondLst>
                                    <p:cond delay="0"/>
                                  </p:stCondLst>
                                  <p:childTnLst>
                                    <p:set>
                                      <p:cBhvr>
                                        <p:cTn id="84" dur="1" fill="hold">
                                          <p:stCondLst>
                                            <p:cond delay="0"/>
                                          </p:stCondLst>
                                        </p:cTn>
                                        <p:tgtEl>
                                          <p:spTgt spid="63492">
                                            <p:txEl>
                                              <p:pRg st="7" end="7"/>
                                            </p:txEl>
                                          </p:spTgt>
                                        </p:tgtEl>
                                        <p:attrNameLst>
                                          <p:attrName>style.visibility</p:attrName>
                                        </p:attrNameLst>
                                      </p:cBhvr>
                                      <p:to>
                                        <p:strVal val="visible"/>
                                      </p:to>
                                    </p:set>
                                    <p:anim calcmode="lin" valueType="num">
                                      <p:cBhvr additive="base">
                                        <p:cTn id="85" dur="500" fill="hold"/>
                                        <p:tgtEl>
                                          <p:spTgt spid="63492">
                                            <p:txEl>
                                              <p:pRg st="7" end="7"/>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6349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P spid="63492"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228600" y="533400"/>
            <a:ext cx="8686800" cy="5370513"/>
          </a:xfrm>
          <a:prstGeom prst="rect">
            <a:avLst/>
          </a:prstGeom>
          <a:noFill/>
          <a:ln w="9525">
            <a:noFill/>
            <a:miter lim="800000"/>
            <a:headEnd/>
            <a:tailEnd/>
          </a:ln>
          <a:effectLst/>
        </p:spPr>
        <p:txBody>
          <a:bodyPr>
            <a:spAutoFit/>
          </a:bodyPr>
          <a:lstStyle/>
          <a:p>
            <a:pPr algn="ctr">
              <a:spcBef>
                <a:spcPct val="50000"/>
              </a:spcBef>
            </a:pPr>
            <a:r>
              <a:rPr lang="en-US" sz="4000" b="1">
                <a:solidFill>
                  <a:schemeClr val="tx2"/>
                </a:solidFill>
              </a:rPr>
              <a:t>Acts 26:27-29</a:t>
            </a:r>
          </a:p>
          <a:p>
            <a:pPr algn="just">
              <a:spcBef>
                <a:spcPct val="50000"/>
              </a:spcBef>
            </a:pPr>
            <a:r>
              <a:rPr lang="en-US" sz="3600" b="1"/>
              <a:t>King Agrippa, do you believe the prophets? I know that you do believe. Then Agrippa said to Paul, “You almost persuade me to become </a:t>
            </a:r>
            <a:r>
              <a:rPr lang="en-US" sz="3600" b="1">
                <a:solidFill>
                  <a:srgbClr val="66FFFF"/>
                </a:solidFill>
              </a:rPr>
              <a:t>a Christian</a:t>
            </a:r>
            <a:r>
              <a:rPr lang="en-US" sz="3600" b="1"/>
              <a:t>.” And Paul said, “I would to God that not only you, but also all who hear me today, might become both almost and altogether such as I am, except for these chains.”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228600" y="533400"/>
            <a:ext cx="8686800" cy="5370513"/>
          </a:xfrm>
          <a:prstGeom prst="rect">
            <a:avLst/>
          </a:prstGeom>
          <a:noFill/>
          <a:ln w="9525">
            <a:noFill/>
            <a:miter lim="800000"/>
            <a:headEnd/>
            <a:tailEnd/>
          </a:ln>
          <a:effectLst/>
        </p:spPr>
        <p:txBody>
          <a:bodyPr>
            <a:spAutoFit/>
          </a:bodyPr>
          <a:lstStyle/>
          <a:p>
            <a:pPr algn="ctr">
              <a:spcBef>
                <a:spcPct val="50000"/>
              </a:spcBef>
            </a:pPr>
            <a:r>
              <a:rPr lang="en-US" sz="4000" b="1">
                <a:solidFill>
                  <a:schemeClr val="tx2"/>
                </a:solidFill>
              </a:rPr>
              <a:t>Acts 26:27-29</a:t>
            </a:r>
          </a:p>
          <a:p>
            <a:pPr algn="just">
              <a:spcBef>
                <a:spcPct val="50000"/>
              </a:spcBef>
            </a:pPr>
            <a:r>
              <a:rPr lang="en-US" sz="3600" b="1"/>
              <a:t>King Agrippa, </a:t>
            </a:r>
            <a:r>
              <a:rPr lang="en-US" sz="3600" b="1">
                <a:solidFill>
                  <a:srgbClr val="FF9933"/>
                </a:solidFill>
              </a:rPr>
              <a:t>do you believe the prophets?</a:t>
            </a:r>
            <a:r>
              <a:rPr lang="en-US" sz="3600" b="1"/>
              <a:t> I know that you do believe. Then Agrippa said to Paul, “You almost persuade me to become </a:t>
            </a:r>
            <a:r>
              <a:rPr lang="en-US" sz="3600" b="1">
                <a:solidFill>
                  <a:srgbClr val="66FFFF"/>
                </a:solidFill>
              </a:rPr>
              <a:t>a Christian</a:t>
            </a:r>
            <a:r>
              <a:rPr lang="en-US" sz="3600" b="1"/>
              <a:t>.” And Paul said, “I would to God that not only you, but also all who hear me today, might become both almost and altogether such as I am, except for these chains.”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30050" name="Text Box 2"/>
          <p:cNvSpPr txBox="1">
            <a:spLocks noChangeArrowheads="1"/>
          </p:cNvSpPr>
          <p:nvPr/>
        </p:nvSpPr>
        <p:spPr bwMode="auto">
          <a:xfrm>
            <a:off x="228600" y="533400"/>
            <a:ext cx="8686800" cy="5370513"/>
          </a:xfrm>
          <a:prstGeom prst="rect">
            <a:avLst/>
          </a:prstGeom>
          <a:noFill/>
          <a:ln w="9525">
            <a:noFill/>
            <a:miter lim="800000"/>
            <a:headEnd/>
            <a:tailEnd/>
          </a:ln>
          <a:effectLst/>
        </p:spPr>
        <p:txBody>
          <a:bodyPr>
            <a:spAutoFit/>
          </a:bodyPr>
          <a:lstStyle/>
          <a:p>
            <a:pPr algn="ctr">
              <a:spcBef>
                <a:spcPct val="50000"/>
              </a:spcBef>
            </a:pPr>
            <a:r>
              <a:rPr lang="en-US" sz="4000" b="1">
                <a:solidFill>
                  <a:schemeClr val="tx2"/>
                </a:solidFill>
              </a:rPr>
              <a:t>Acts 26:27-29</a:t>
            </a:r>
          </a:p>
          <a:p>
            <a:pPr algn="just">
              <a:spcBef>
                <a:spcPct val="50000"/>
              </a:spcBef>
            </a:pPr>
            <a:r>
              <a:rPr lang="en-US" sz="3600" b="1"/>
              <a:t>King Agrippa, </a:t>
            </a:r>
            <a:r>
              <a:rPr lang="en-US" sz="3600" b="1">
                <a:solidFill>
                  <a:srgbClr val="FF9933"/>
                </a:solidFill>
              </a:rPr>
              <a:t>do you believe the prophets?</a:t>
            </a:r>
            <a:r>
              <a:rPr lang="en-US" sz="3600" b="1"/>
              <a:t> </a:t>
            </a:r>
            <a:r>
              <a:rPr lang="en-US" sz="3600" b="1">
                <a:solidFill>
                  <a:srgbClr val="FFFF00"/>
                </a:solidFill>
              </a:rPr>
              <a:t>I know that you do believe.</a:t>
            </a:r>
            <a:r>
              <a:rPr lang="en-US" sz="3600" b="1"/>
              <a:t> Then Agrippa said to Paul, “You almost persuade me to become </a:t>
            </a:r>
            <a:r>
              <a:rPr lang="en-US" sz="3600" b="1">
                <a:solidFill>
                  <a:srgbClr val="66FFFF"/>
                </a:solidFill>
              </a:rPr>
              <a:t>a Christian</a:t>
            </a:r>
            <a:r>
              <a:rPr lang="en-US" sz="3600" b="1"/>
              <a:t>.” And Paul said, “I would to God that not only you, but also all who hear me today, might become both almost and altogether such as I am, except for these chains.”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AutoShape 2"/>
          <p:cNvSpPr>
            <a:spLocks noChangeArrowheads="1"/>
          </p:cNvSpPr>
          <p:nvPr/>
        </p:nvSpPr>
        <p:spPr bwMode="auto">
          <a:xfrm>
            <a:off x="457200" y="1600200"/>
            <a:ext cx="8229600" cy="3657600"/>
          </a:xfrm>
          <a:prstGeom prst="bevel">
            <a:avLst>
              <a:gd name="adj" fmla="val 12500"/>
            </a:avLst>
          </a:prstGeom>
          <a:solidFill>
            <a:schemeClr val="tx2"/>
          </a:solidFill>
          <a:ln w="9525">
            <a:solidFill>
              <a:srgbClr val="FFFF66"/>
            </a:solidFill>
            <a:miter lim="800000"/>
            <a:headEnd/>
            <a:tailEnd/>
          </a:ln>
          <a:effectLst/>
        </p:spPr>
        <p:txBody>
          <a:bodyPr wrap="none" anchor="ctr"/>
          <a:lstStyle/>
          <a:p>
            <a:pPr algn="ctr"/>
            <a:r>
              <a:rPr lang="en-US" sz="6600" b="1">
                <a:solidFill>
                  <a:schemeClr val="folHlink"/>
                </a:solidFill>
              </a:rPr>
              <a:t>Religious Tolerance</a:t>
            </a:r>
          </a:p>
          <a:p>
            <a:pPr algn="ctr"/>
            <a:r>
              <a:rPr lang="en-US" sz="6600" b="1">
                <a:solidFill>
                  <a:schemeClr val="folHlink"/>
                </a:solidFill>
              </a:rPr>
              <a:t>Defines “Christian”</a:t>
            </a:r>
            <a:endParaRPr lang="en-US" sz="6000">
              <a:solidFill>
                <a:schemeClr val="folHlink"/>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228600" y="533400"/>
            <a:ext cx="8686800" cy="5370513"/>
          </a:xfrm>
          <a:prstGeom prst="rect">
            <a:avLst/>
          </a:prstGeom>
          <a:noFill/>
          <a:ln w="9525">
            <a:noFill/>
            <a:miter lim="800000"/>
            <a:headEnd/>
            <a:tailEnd/>
          </a:ln>
          <a:effectLst/>
        </p:spPr>
        <p:txBody>
          <a:bodyPr>
            <a:spAutoFit/>
          </a:bodyPr>
          <a:lstStyle/>
          <a:p>
            <a:pPr algn="ctr">
              <a:spcBef>
                <a:spcPct val="50000"/>
              </a:spcBef>
            </a:pPr>
            <a:r>
              <a:rPr lang="en-US" sz="4000" b="1">
                <a:solidFill>
                  <a:schemeClr val="tx2"/>
                </a:solidFill>
              </a:rPr>
              <a:t>Acts 26:27-29</a:t>
            </a:r>
          </a:p>
          <a:p>
            <a:pPr algn="just">
              <a:spcBef>
                <a:spcPct val="50000"/>
              </a:spcBef>
            </a:pPr>
            <a:r>
              <a:rPr lang="en-US" sz="3600" b="1"/>
              <a:t>King Agrippa, </a:t>
            </a:r>
            <a:r>
              <a:rPr lang="en-US" sz="3600" b="1">
                <a:solidFill>
                  <a:srgbClr val="FF9933"/>
                </a:solidFill>
              </a:rPr>
              <a:t>do you believe the prophets?</a:t>
            </a:r>
            <a:r>
              <a:rPr lang="en-US" sz="3600" b="1"/>
              <a:t> </a:t>
            </a:r>
            <a:r>
              <a:rPr lang="en-US" sz="3600" b="1">
                <a:solidFill>
                  <a:srgbClr val="FFFF00"/>
                </a:solidFill>
              </a:rPr>
              <a:t>I know that you do believe.</a:t>
            </a:r>
            <a:r>
              <a:rPr lang="en-US" sz="3600" b="1"/>
              <a:t> Then Agrippa said to Paul, “</a:t>
            </a:r>
            <a:r>
              <a:rPr lang="en-US" sz="3600" b="1">
                <a:solidFill>
                  <a:srgbClr val="FF9933"/>
                </a:solidFill>
              </a:rPr>
              <a:t>You almost persuade me to </a:t>
            </a:r>
            <a:r>
              <a:rPr lang="en-US" sz="3600" b="1">
                <a:solidFill>
                  <a:srgbClr val="FFFF00"/>
                </a:solidFill>
              </a:rPr>
              <a:t>become</a:t>
            </a:r>
            <a:r>
              <a:rPr lang="en-US" sz="3600" b="1"/>
              <a:t> </a:t>
            </a:r>
            <a:r>
              <a:rPr lang="en-US" sz="3600" b="1">
                <a:solidFill>
                  <a:srgbClr val="66FFFF"/>
                </a:solidFill>
              </a:rPr>
              <a:t>a Christian</a:t>
            </a:r>
            <a:r>
              <a:rPr lang="en-US" sz="3600" b="1"/>
              <a:t>.” And Paul said, “I would to God that not only you, but also all who hear me today, might become both almost and altogether such as I am, except for these chains.”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228600" y="533400"/>
            <a:ext cx="8686800" cy="5370513"/>
          </a:xfrm>
          <a:prstGeom prst="rect">
            <a:avLst/>
          </a:prstGeom>
          <a:noFill/>
          <a:ln w="9525">
            <a:noFill/>
            <a:miter lim="800000"/>
            <a:headEnd/>
            <a:tailEnd/>
          </a:ln>
          <a:effectLst/>
        </p:spPr>
        <p:txBody>
          <a:bodyPr>
            <a:spAutoFit/>
          </a:bodyPr>
          <a:lstStyle/>
          <a:p>
            <a:pPr algn="ctr">
              <a:spcBef>
                <a:spcPct val="50000"/>
              </a:spcBef>
            </a:pPr>
            <a:r>
              <a:rPr lang="en-US" sz="4000" b="1">
                <a:solidFill>
                  <a:schemeClr val="tx2"/>
                </a:solidFill>
              </a:rPr>
              <a:t>Acts 26:27-29</a:t>
            </a:r>
          </a:p>
          <a:p>
            <a:pPr algn="just">
              <a:spcBef>
                <a:spcPct val="50000"/>
              </a:spcBef>
            </a:pPr>
            <a:r>
              <a:rPr lang="en-US" sz="3600" b="1"/>
              <a:t>King Agrippa, </a:t>
            </a:r>
            <a:r>
              <a:rPr lang="en-US" sz="3600" b="1">
                <a:solidFill>
                  <a:srgbClr val="FF9933"/>
                </a:solidFill>
              </a:rPr>
              <a:t>do you believe the prophets?</a:t>
            </a:r>
            <a:r>
              <a:rPr lang="en-US" sz="3600" b="1"/>
              <a:t> </a:t>
            </a:r>
            <a:r>
              <a:rPr lang="en-US" sz="3600" b="1">
                <a:solidFill>
                  <a:srgbClr val="FFFF00"/>
                </a:solidFill>
              </a:rPr>
              <a:t>I know that you do believe.</a:t>
            </a:r>
            <a:r>
              <a:rPr lang="en-US" sz="3600" b="1"/>
              <a:t> Then Agrippa said to Paul, “</a:t>
            </a:r>
            <a:r>
              <a:rPr lang="en-US" sz="3600" b="1">
                <a:solidFill>
                  <a:srgbClr val="FF9933"/>
                </a:solidFill>
              </a:rPr>
              <a:t>You almost persuade me to </a:t>
            </a:r>
            <a:r>
              <a:rPr lang="en-US" sz="3600" b="1">
                <a:solidFill>
                  <a:srgbClr val="FFFF00"/>
                </a:solidFill>
              </a:rPr>
              <a:t>become</a:t>
            </a:r>
            <a:r>
              <a:rPr lang="en-US" sz="3600" b="1"/>
              <a:t> </a:t>
            </a:r>
            <a:r>
              <a:rPr lang="en-US" sz="3600" b="1">
                <a:solidFill>
                  <a:srgbClr val="66FFFF"/>
                </a:solidFill>
              </a:rPr>
              <a:t>a Christian</a:t>
            </a:r>
            <a:r>
              <a:rPr lang="en-US" sz="3600" b="1"/>
              <a:t>.” And Paul said, “I would to God that not only you, but also all who hear me today, might become both almost and altogether </a:t>
            </a:r>
            <a:r>
              <a:rPr lang="en-US" sz="3600" b="1">
                <a:solidFill>
                  <a:srgbClr val="FFFF00"/>
                </a:solidFill>
              </a:rPr>
              <a:t>such as I am</a:t>
            </a:r>
            <a:r>
              <a:rPr lang="en-US" sz="3600" b="1"/>
              <a:t>, except for these chains.”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152400"/>
            <a:ext cx="9144000" cy="1143000"/>
          </a:xfrm>
        </p:spPr>
        <p:txBody>
          <a:bodyPr anchor="ctr"/>
          <a:lstStyle/>
          <a:p>
            <a:pPr algn="ctr"/>
            <a:r>
              <a:rPr lang="en-US" b="1" dirty="0">
                <a:solidFill>
                  <a:srgbClr val="FFFF00"/>
                </a:solidFill>
              </a:rPr>
              <a:t>A Christian Is One Who...</a:t>
            </a:r>
          </a:p>
        </p:txBody>
      </p:sp>
      <p:sp>
        <p:nvSpPr>
          <p:cNvPr id="64515" name="Rectangle 3"/>
          <p:cNvSpPr>
            <a:spLocks noGrp="1" noChangeArrowheads="1"/>
          </p:cNvSpPr>
          <p:nvPr>
            <p:ph type="body" idx="1"/>
          </p:nvPr>
        </p:nvSpPr>
        <p:spPr>
          <a:xfrm>
            <a:off x="304800" y="1371600"/>
            <a:ext cx="8839200" cy="5486400"/>
          </a:xfrm>
        </p:spPr>
        <p:txBody>
          <a:bodyPr/>
          <a:lstStyle/>
          <a:p>
            <a:pPr>
              <a:buClr>
                <a:schemeClr val="tx2"/>
              </a:buClr>
              <a:buFont typeface="Wingdings" pitchFamily="2" charset="2"/>
              <a:buChar char="Ø"/>
            </a:pPr>
            <a:r>
              <a:rPr lang="en-US" sz="3600" dirty="0"/>
              <a:t>Believes in </a:t>
            </a:r>
            <a:r>
              <a:rPr lang="en-US" sz="3600" dirty="0" smtClean="0"/>
              <a:t>the prophecies about Christ</a:t>
            </a:r>
          </a:p>
          <a:p>
            <a:pPr>
              <a:buClr>
                <a:schemeClr val="tx2"/>
              </a:buClr>
              <a:buFont typeface="Wingdings" pitchFamily="2" charset="2"/>
              <a:buChar char="Ø"/>
            </a:pPr>
            <a:r>
              <a:rPr lang="en-US" sz="3600" dirty="0" smtClean="0"/>
              <a:t>Trusts Jesus fulfilled Messianic prophecies</a:t>
            </a:r>
            <a:endParaRPr lang="en-US" sz="3600" dirty="0"/>
          </a:p>
          <a:p>
            <a:pPr>
              <a:buClr>
                <a:schemeClr val="tx2"/>
              </a:buClr>
              <a:buFont typeface="Wingdings" pitchFamily="2" charset="2"/>
              <a:buChar char="Ø"/>
            </a:pPr>
            <a:r>
              <a:rPr lang="en-US" sz="3600" dirty="0"/>
              <a:t>But is persuaded beyond </a:t>
            </a:r>
            <a:r>
              <a:rPr lang="en-US" sz="3600" dirty="0" smtClean="0"/>
              <a:t>point </a:t>
            </a:r>
            <a:r>
              <a:rPr lang="en-US" sz="3600" dirty="0"/>
              <a:t>of </a:t>
            </a:r>
            <a:r>
              <a:rPr lang="en-US" sz="3600" b="1" i="1" dirty="0">
                <a:solidFill>
                  <a:srgbClr val="FFFF66"/>
                </a:solidFill>
              </a:rPr>
              <a:t>faith only</a:t>
            </a:r>
            <a:r>
              <a:rPr lang="en-US" sz="3600" dirty="0"/>
              <a:t> to become </a:t>
            </a:r>
            <a:r>
              <a:rPr lang="en-US" sz="3600" b="1" i="1" dirty="0">
                <a:solidFill>
                  <a:srgbClr val="FFFF00"/>
                </a:solidFill>
              </a:rPr>
              <a:t>obedient</a:t>
            </a:r>
            <a:r>
              <a:rPr lang="en-US" sz="3600" dirty="0"/>
              <a:t> to Christ</a:t>
            </a:r>
          </a:p>
          <a:p>
            <a:pPr>
              <a:buClr>
                <a:schemeClr val="tx2"/>
              </a:buClr>
              <a:buFont typeface="Wingdings" pitchFamily="2" charset="2"/>
              <a:buChar char="Ø"/>
            </a:pPr>
            <a:r>
              <a:rPr lang="en-US" sz="3600" dirty="0"/>
              <a:t>Obeys the same gospel obeyed by Paul</a:t>
            </a:r>
          </a:p>
          <a:p>
            <a:pPr lvl="1">
              <a:lnSpc>
                <a:spcPct val="90000"/>
              </a:lnSpc>
            </a:pPr>
            <a:r>
              <a:rPr lang="en-US" sz="3200" b="1" i="1" dirty="0">
                <a:solidFill>
                  <a:srgbClr val="FFFF00"/>
                </a:solidFill>
              </a:rPr>
              <a:t>Acts 22:7-10</a:t>
            </a:r>
          </a:p>
          <a:p>
            <a:pPr lvl="1">
              <a:lnSpc>
                <a:spcPct val="90000"/>
              </a:lnSpc>
            </a:pPr>
            <a:r>
              <a:rPr lang="en-US" sz="3200" b="1" i="1" dirty="0">
                <a:solidFill>
                  <a:srgbClr val="FFFF00"/>
                </a:solidFill>
              </a:rPr>
              <a:t>Acts 22:16</a:t>
            </a:r>
          </a:p>
          <a:p>
            <a:pPr lvl="1">
              <a:lnSpc>
                <a:spcPct val="90000"/>
              </a:lnSpc>
            </a:pPr>
            <a:r>
              <a:rPr lang="en-US" sz="3200" b="1" i="1" dirty="0">
                <a:solidFill>
                  <a:srgbClr val="FFFF00"/>
                </a:solidFill>
              </a:rPr>
              <a:t>Romans 6:3-11</a:t>
            </a:r>
          </a:p>
          <a:p>
            <a:pPr>
              <a:lnSpc>
                <a:spcPct val="90000"/>
              </a:lnSpc>
              <a:buClr>
                <a:srgbClr val="FFFF66"/>
              </a:buClr>
              <a:buFont typeface="Wingdings" pitchFamily="2" charset="2"/>
              <a:buChar char="Ø"/>
            </a:pPr>
            <a:r>
              <a:rPr lang="en-US" sz="3600" dirty="0">
                <a:solidFill>
                  <a:srgbClr val="66FFFF"/>
                </a:solidFill>
              </a:rPr>
              <a:t>Neither Paul nor us </a:t>
            </a:r>
            <a:r>
              <a:rPr lang="en-US" sz="3600" dirty="0" smtClean="0">
                <a:solidFill>
                  <a:srgbClr val="66FFFF"/>
                </a:solidFill>
              </a:rPr>
              <a:t>are saved </a:t>
            </a:r>
            <a:r>
              <a:rPr lang="en-US" sz="3600" dirty="0">
                <a:solidFill>
                  <a:srgbClr val="66FFFF"/>
                </a:solidFill>
              </a:rPr>
              <a:t>by faith only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p:cTn id="7" dur="500" fill="hold"/>
                                        <p:tgtEl>
                                          <p:spTgt spid="645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451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64515">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64515">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64515">
                                            <p:txEl>
                                              <p:pRg st="1" end="1"/>
                                            </p:txEl>
                                          </p:spTgt>
                                        </p:tgtEl>
                                        <p:attrNameLst>
                                          <p:attrName>style.visibility</p:attrName>
                                        </p:attrNameLst>
                                      </p:cBhvr>
                                      <p:to>
                                        <p:strVal val="visible"/>
                                      </p:to>
                                    </p:set>
                                    <p:anim calcmode="lin" valueType="num">
                                      <p:cBhvr>
                                        <p:cTn id="15" dur="500" fill="hold"/>
                                        <p:tgtEl>
                                          <p:spTgt spid="6451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6451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64515">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64515">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64515">
                                            <p:txEl>
                                              <p:pRg st="2" end="2"/>
                                            </p:txEl>
                                          </p:spTgt>
                                        </p:tgtEl>
                                        <p:attrNameLst>
                                          <p:attrName>style.visibility</p:attrName>
                                        </p:attrNameLst>
                                      </p:cBhvr>
                                      <p:to>
                                        <p:strVal val="visible"/>
                                      </p:to>
                                    </p:set>
                                    <p:anim calcmode="lin" valueType="num">
                                      <p:cBhvr>
                                        <p:cTn id="23" dur="500" fill="hold"/>
                                        <p:tgtEl>
                                          <p:spTgt spid="6451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64515">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64515">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64515">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64515">
                                            <p:txEl>
                                              <p:pRg st="3" end="3"/>
                                            </p:txEl>
                                          </p:spTgt>
                                        </p:tgtEl>
                                        <p:attrNameLst>
                                          <p:attrName>style.visibility</p:attrName>
                                        </p:attrNameLst>
                                      </p:cBhvr>
                                      <p:to>
                                        <p:strVal val="visible"/>
                                      </p:to>
                                    </p:set>
                                    <p:anim calcmode="lin" valueType="num">
                                      <p:cBhvr>
                                        <p:cTn id="31" dur="500" fill="hold"/>
                                        <p:tgtEl>
                                          <p:spTgt spid="6451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64515">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64515">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64515">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64515">
                                            <p:txEl>
                                              <p:pRg st="4" end="4"/>
                                            </p:txEl>
                                          </p:spTgt>
                                        </p:tgtEl>
                                        <p:attrNameLst>
                                          <p:attrName>style.visibility</p:attrName>
                                        </p:attrNameLst>
                                      </p:cBhvr>
                                      <p:to>
                                        <p:strVal val="visible"/>
                                      </p:to>
                                    </p:set>
                                    <p:anim calcmode="lin" valueType="num">
                                      <p:cBhvr>
                                        <p:cTn id="39" dur="500" fill="hold"/>
                                        <p:tgtEl>
                                          <p:spTgt spid="6451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64515">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64515">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64515">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64515">
                                            <p:txEl>
                                              <p:pRg st="5" end="5"/>
                                            </p:txEl>
                                          </p:spTgt>
                                        </p:tgtEl>
                                        <p:attrNameLst>
                                          <p:attrName>style.visibility</p:attrName>
                                        </p:attrNameLst>
                                      </p:cBhvr>
                                      <p:to>
                                        <p:strVal val="visible"/>
                                      </p:to>
                                    </p:set>
                                    <p:anim calcmode="lin" valueType="num">
                                      <p:cBhvr>
                                        <p:cTn id="47" dur="500" fill="hold"/>
                                        <p:tgtEl>
                                          <p:spTgt spid="64515">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64515">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64515">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64515">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64515">
                                            <p:txEl>
                                              <p:pRg st="6" end="6"/>
                                            </p:txEl>
                                          </p:spTgt>
                                        </p:tgtEl>
                                        <p:attrNameLst>
                                          <p:attrName>style.visibility</p:attrName>
                                        </p:attrNameLst>
                                      </p:cBhvr>
                                      <p:to>
                                        <p:strVal val="visible"/>
                                      </p:to>
                                    </p:set>
                                    <p:anim calcmode="lin" valueType="num">
                                      <p:cBhvr>
                                        <p:cTn id="55" dur="500" fill="hold"/>
                                        <p:tgtEl>
                                          <p:spTgt spid="64515">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64515">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64515">
                                            <p:txEl>
                                              <p:pRg st="6" end="6"/>
                                            </p:txEl>
                                          </p:spTgt>
                                        </p:tgtEl>
                                        <p:attrNameLst>
                                          <p:attrName>ppt_x</p:attrName>
                                        </p:attrNameLst>
                                      </p:cBhvr>
                                      <p:tavLst>
                                        <p:tav tm="0">
                                          <p:val>
                                            <p:fltVal val="0.5"/>
                                          </p:val>
                                        </p:tav>
                                        <p:tav tm="100000">
                                          <p:val>
                                            <p:strVal val="#ppt_x"/>
                                          </p:val>
                                        </p:tav>
                                      </p:tavLst>
                                    </p:anim>
                                    <p:anim calcmode="lin" valueType="num">
                                      <p:cBhvr>
                                        <p:cTn id="58" dur="500" fill="hold"/>
                                        <p:tgtEl>
                                          <p:spTgt spid="64515">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528" fill="hold" grpId="0" nodeType="clickEffect">
                                  <p:stCondLst>
                                    <p:cond delay="0"/>
                                  </p:stCondLst>
                                  <p:childTnLst>
                                    <p:set>
                                      <p:cBhvr>
                                        <p:cTn id="62" dur="1" fill="hold">
                                          <p:stCondLst>
                                            <p:cond delay="0"/>
                                          </p:stCondLst>
                                        </p:cTn>
                                        <p:tgtEl>
                                          <p:spTgt spid="64515">
                                            <p:txEl>
                                              <p:pRg st="7" end="7"/>
                                            </p:txEl>
                                          </p:spTgt>
                                        </p:tgtEl>
                                        <p:attrNameLst>
                                          <p:attrName>style.visibility</p:attrName>
                                        </p:attrNameLst>
                                      </p:cBhvr>
                                      <p:to>
                                        <p:strVal val="visible"/>
                                      </p:to>
                                    </p:set>
                                    <p:anim calcmode="lin" valueType="num">
                                      <p:cBhvr>
                                        <p:cTn id="63" dur="500" fill="hold"/>
                                        <p:tgtEl>
                                          <p:spTgt spid="64515">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64515">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64515">
                                            <p:txEl>
                                              <p:pRg st="7" end="7"/>
                                            </p:txEl>
                                          </p:spTgt>
                                        </p:tgtEl>
                                        <p:attrNameLst>
                                          <p:attrName>ppt_x</p:attrName>
                                        </p:attrNameLst>
                                      </p:cBhvr>
                                      <p:tavLst>
                                        <p:tav tm="0">
                                          <p:val>
                                            <p:fltVal val="0.5"/>
                                          </p:val>
                                        </p:tav>
                                        <p:tav tm="100000">
                                          <p:val>
                                            <p:strVal val="#ppt_x"/>
                                          </p:val>
                                        </p:tav>
                                      </p:tavLst>
                                    </p:anim>
                                    <p:anim calcmode="lin" valueType="num">
                                      <p:cBhvr>
                                        <p:cTn id="66" dur="500" fill="hold"/>
                                        <p:tgtEl>
                                          <p:spTgt spid="64515">
                                            <p:txEl>
                                              <p:pRg st="7" end="7"/>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bldLvl="3"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9144000" cy="1524000"/>
          </a:xfrm>
          <a:effectLst>
            <a:outerShdw dist="71842" dir="2700000" algn="ctr" rotWithShape="0">
              <a:schemeClr val="bg2"/>
            </a:outerShdw>
          </a:effectLst>
        </p:spPr>
        <p:txBody>
          <a:bodyPr/>
          <a:lstStyle/>
          <a:p>
            <a:pPr algn="ctr">
              <a:defRPr/>
            </a:pPr>
            <a:r>
              <a:rPr lang="en-US" sz="4800" b="1" dirty="0" smtClean="0">
                <a:effectLst/>
              </a:rPr>
              <a:t>P</a:t>
            </a:r>
            <a:r>
              <a:rPr lang="en-US" sz="4800" b="1" dirty="0" smtClean="0">
                <a:effectLst/>
              </a:rPr>
              <a:t>aul (Saul) Was Not </a:t>
            </a:r>
            <a:r>
              <a:rPr lang="en-US" sz="4800" b="1" dirty="0" smtClean="0">
                <a:effectLst/>
              </a:rPr>
              <a:t>Saved on Road to Damascus by Faith Only</a:t>
            </a:r>
          </a:p>
        </p:txBody>
      </p:sp>
      <p:sp>
        <p:nvSpPr>
          <p:cNvPr id="33795" name="Rectangle 3"/>
          <p:cNvSpPr>
            <a:spLocks noGrp="1" noChangeArrowheads="1"/>
          </p:cNvSpPr>
          <p:nvPr>
            <p:ph type="body" idx="1"/>
          </p:nvPr>
        </p:nvSpPr>
        <p:spPr>
          <a:xfrm>
            <a:off x="304800" y="1600200"/>
            <a:ext cx="8534400" cy="2362200"/>
          </a:xfrm>
        </p:spPr>
        <p:txBody>
          <a:bodyPr/>
          <a:lstStyle/>
          <a:p>
            <a:pPr>
              <a:lnSpc>
                <a:spcPct val="90000"/>
              </a:lnSpc>
              <a:buClr>
                <a:srgbClr val="FFFF00"/>
              </a:buClr>
              <a:buSzPct val="100000"/>
              <a:buFont typeface="Arial" pitchFamily="34" charset="0"/>
              <a:buChar char="•"/>
              <a:defRPr/>
            </a:pPr>
            <a:r>
              <a:rPr lang="en-US" sz="3600" b="1" dirty="0" smtClean="0">
                <a:solidFill>
                  <a:srgbClr val="FF9933"/>
                </a:solidFill>
              </a:rPr>
              <a:t>“Damascus Road Experience”</a:t>
            </a:r>
          </a:p>
          <a:p>
            <a:pPr>
              <a:lnSpc>
                <a:spcPct val="90000"/>
              </a:lnSpc>
              <a:buClr>
                <a:srgbClr val="FFFF00"/>
              </a:buClr>
              <a:buSzPct val="100000"/>
              <a:buFont typeface="Arial" pitchFamily="34" charset="0"/>
              <a:buChar char="•"/>
              <a:defRPr/>
            </a:pPr>
            <a:r>
              <a:rPr lang="en-US" sz="3600" dirty="0" smtClean="0"/>
              <a:t>But, Saul was not saved at that point</a:t>
            </a:r>
          </a:p>
          <a:p>
            <a:pPr>
              <a:lnSpc>
                <a:spcPct val="90000"/>
              </a:lnSpc>
              <a:buClr>
                <a:srgbClr val="FFFF00"/>
              </a:buClr>
              <a:buSzPct val="100000"/>
              <a:buFont typeface="Arial" pitchFamily="34" charset="0"/>
              <a:buChar char="•"/>
              <a:defRPr/>
            </a:pPr>
            <a:r>
              <a:rPr lang="en-US" sz="3600" dirty="0" smtClean="0"/>
              <a:t>Believed Jesus was Lord along road to Damascus (</a:t>
            </a:r>
            <a:r>
              <a:rPr lang="en-US" sz="3600" b="1" i="1" dirty="0" smtClean="0">
                <a:solidFill>
                  <a:schemeClr val="tx2"/>
                </a:solidFill>
              </a:rPr>
              <a:t>Acts 22:8-10</a:t>
            </a:r>
            <a:r>
              <a:rPr lang="en-US" sz="3600" dirty="0" smtClean="0"/>
              <a:t>)</a:t>
            </a:r>
          </a:p>
        </p:txBody>
      </p:sp>
      <p:sp>
        <p:nvSpPr>
          <p:cNvPr id="6" name="Bevel 5"/>
          <p:cNvSpPr>
            <a:spLocks noChangeArrowheads="1"/>
          </p:cNvSpPr>
          <p:nvPr/>
        </p:nvSpPr>
        <p:spPr bwMode="auto">
          <a:xfrm>
            <a:off x="0" y="3886200"/>
            <a:ext cx="9144000" cy="1066800"/>
          </a:xfrm>
          <a:prstGeom prst="bevel">
            <a:avLst>
              <a:gd name="adj" fmla="val 12500"/>
            </a:avLst>
          </a:prstGeom>
          <a:solidFill>
            <a:srgbClr val="0070C0"/>
          </a:solidFill>
          <a:ln w="9525" algn="ctr">
            <a:solidFill>
              <a:schemeClr val="bg2"/>
            </a:solidFill>
            <a:round/>
            <a:headEnd/>
            <a:tailEnd/>
          </a:ln>
        </p:spPr>
        <p:txBody>
          <a:bodyPr anchor="ctr"/>
          <a:lstStyle/>
          <a:p>
            <a:pPr algn="ctr" eaLnBrk="0" hangingPunct="0"/>
            <a:r>
              <a:rPr lang="en-US" sz="4400" b="1">
                <a:solidFill>
                  <a:srgbClr val="FFFF00"/>
                </a:solidFill>
              </a:rPr>
              <a:t>Timeline of Events</a:t>
            </a:r>
          </a:p>
        </p:txBody>
      </p:sp>
      <p:sp>
        <p:nvSpPr>
          <p:cNvPr id="7" name="TextBox 6"/>
          <p:cNvSpPr txBox="1">
            <a:spLocks noChangeArrowheads="1"/>
          </p:cNvSpPr>
          <p:nvPr/>
        </p:nvSpPr>
        <p:spPr bwMode="auto">
          <a:xfrm>
            <a:off x="-76200" y="4953000"/>
            <a:ext cx="2667000" cy="1754188"/>
          </a:xfrm>
          <a:prstGeom prst="rect">
            <a:avLst/>
          </a:prstGeom>
          <a:noFill/>
          <a:ln w="9525">
            <a:noFill/>
            <a:miter lim="800000"/>
            <a:headEnd/>
            <a:tailEnd/>
          </a:ln>
        </p:spPr>
        <p:txBody>
          <a:bodyPr>
            <a:spAutoFit/>
          </a:bodyPr>
          <a:lstStyle/>
          <a:p>
            <a:pPr algn="ctr" eaLnBrk="0" hangingPunct="0"/>
            <a:r>
              <a:rPr lang="en-US" sz="3600" b="1" i="1"/>
              <a:t>Jesus Comes to Saul on Road</a:t>
            </a:r>
          </a:p>
        </p:txBody>
      </p:sp>
      <p:sp>
        <p:nvSpPr>
          <p:cNvPr id="8" name="Right Arrow 7"/>
          <p:cNvSpPr>
            <a:spLocks noChangeArrowheads="1"/>
          </p:cNvSpPr>
          <p:nvPr/>
        </p:nvSpPr>
        <p:spPr bwMode="auto">
          <a:xfrm>
            <a:off x="2362200" y="5715000"/>
            <a:ext cx="304800" cy="228600"/>
          </a:xfrm>
          <a:prstGeom prst="rightArrow">
            <a:avLst>
              <a:gd name="adj1" fmla="val 50000"/>
              <a:gd name="adj2" fmla="val 50000"/>
            </a:avLst>
          </a:prstGeom>
          <a:solidFill>
            <a:srgbClr val="FFFF00"/>
          </a:solidFill>
          <a:ln w="9525" algn="ctr">
            <a:solidFill>
              <a:schemeClr val="tx1"/>
            </a:solidFill>
            <a:round/>
            <a:headEnd/>
            <a:tailEnd/>
          </a:ln>
        </p:spPr>
        <p:txBody>
          <a:bodyPr/>
          <a:lstStyle/>
          <a:p>
            <a:pPr eaLnBrk="0" hangingPunct="0"/>
            <a:endParaRPr lang="en-US"/>
          </a:p>
        </p:txBody>
      </p:sp>
      <p:sp>
        <p:nvSpPr>
          <p:cNvPr id="10" name="TextBox 9"/>
          <p:cNvSpPr txBox="1">
            <a:spLocks noChangeArrowheads="1"/>
          </p:cNvSpPr>
          <p:nvPr/>
        </p:nvSpPr>
        <p:spPr bwMode="auto">
          <a:xfrm>
            <a:off x="2438400" y="5334000"/>
            <a:ext cx="1752600" cy="1200150"/>
          </a:xfrm>
          <a:prstGeom prst="rect">
            <a:avLst/>
          </a:prstGeom>
          <a:noFill/>
          <a:ln w="9525">
            <a:noFill/>
            <a:miter lim="800000"/>
            <a:headEnd/>
            <a:tailEnd/>
          </a:ln>
        </p:spPr>
        <p:txBody>
          <a:bodyPr anchor="ctr">
            <a:spAutoFit/>
          </a:bodyPr>
          <a:lstStyle/>
          <a:p>
            <a:pPr algn="ctr" eaLnBrk="0" hangingPunct="0"/>
            <a:r>
              <a:rPr lang="en-US" sz="3600" b="1" i="1"/>
              <a:t>Saul Believes</a:t>
            </a:r>
          </a:p>
        </p:txBody>
      </p:sp>
      <p:sp>
        <p:nvSpPr>
          <p:cNvPr id="11" name="Right Arrow 10"/>
          <p:cNvSpPr>
            <a:spLocks noChangeArrowheads="1"/>
          </p:cNvSpPr>
          <p:nvPr/>
        </p:nvSpPr>
        <p:spPr bwMode="auto">
          <a:xfrm>
            <a:off x="4038600" y="5715000"/>
            <a:ext cx="304800" cy="228600"/>
          </a:xfrm>
          <a:prstGeom prst="rightArrow">
            <a:avLst>
              <a:gd name="adj1" fmla="val 50000"/>
              <a:gd name="adj2" fmla="val 50000"/>
            </a:avLst>
          </a:prstGeom>
          <a:solidFill>
            <a:srgbClr val="FFFF00"/>
          </a:solidFill>
          <a:ln w="9525" algn="ctr">
            <a:solidFill>
              <a:schemeClr val="tx1"/>
            </a:solidFill>
            <a:round/>
            <a:headEnd/>
            <a:tailEnd/>
          </a:ln>
        </p:spPr>
        <p:txBody>
          <a:bodyPr/>
          <a:lstStyle/>
          <a:p>
            <a:pPr eaLnBrk="0" hangingPunct="0"/>
            <a:endParaRPr lang="en-US"/>
          </a:p>
        </p:txBody>
      </p:sp>
      <p:sp>
        <p:nvSpPr>
          <p:cNvPr id="12" name="TextBox 11"/>
          <p:cNvSpPr txBox="1">
            <a:spLocks noChangeArrowheads="1"/>
          </p:cNvSpPr>
          <p:nvPr/>
        </p:nvSpPr>
        <p:spPr bwMode="auto">
          <a:xfrm>
            <a:off x="4191000" y="5118100"/>
            <a:ext cx="2209800" cy="1587500"/>
          </a:xfrm>
          <a:prstGeom prst="rect">
            <a:avLst/>
          </a:prstGeom>
          <a:noFill/>
          <a:ln w="9525">
            <a:noFill/>
            <a:miter lim="800000"/>
            <a:headEnd/>
            <a:tailEnd/>
          </a:ln>
        </p:spPr>
        <p:txBody>
          <a:bodyPr anchor="ctr">
            <a:spAutoFit/>
          </a:bodyPr>
          <a:lstStyle/>
          <a:p>
            <a:pPr algn="ctr" eaLnBrk="0" hangingPunct="0">
              <a:lnSpc>
                <a:spcPct val="90000"/>
              </a:lnSpc>
            </a:pPr>
            <a:r>
              <a:rPr lang="en-US" sz="3600" b="1" i="1"/>
              <a:t>Saul Goes to Damascus</a:t>
            </a:r>
          </a:p>
        </p:txBody>
      </p:sp>
      <p:sp>
        <p:nvSpPr>
          <p:cNvPr id="13" name="Rectangle 12"/>
          <p:cNvSpPr>
            <a:spLocks noChangeArrowheads="1"/>
          </p:cNvSpPr>
          <p:nvPr/>
        </p:nvSpPr>
        <p:spPr bwMode="auto">
          <a:xfrm>
            <a:off x="6400800" y="4953000"/>
            <a:ext cx="1066800" cy="1905000"/>
          </a:xfrm>
          <a:prstGeom prst="rect">
            <a:avLst/>
          </a:prstGeom>
          <a:solidFill>
            <a:srgbClr val="CC6600"/>
          </a:solidFill>
          <a:ln w="9525" algn="ctr">
            <a:solidFill>
              <a:schemeClr val="bg2"/>
            </a:solidFill>
            <a:round/>
            <a:headEnd/>
            <a:tailEnd/>
          </a:ln>
        </p:spPr>
        <p:txBody>
          <a:bodyPr anchor="ctr"/>
          <a:lstStyle/>
          <a:p>
            <a:pPr algn="ctr" eaLnBrk="0" hangingPunct="0"/>
            <a:r>
              <a:rPr lang="en-US" sz="3200" b="1"/>
              <a:t>3 Days Pass</a:t>
            </a:r>
          </a:p>
        </p:txBody>
      </p:sp>
      <p:sp>
        <p:nvSpPr>
          <p:cNvPr id="14" name="TextBox 13"/>
          <p:cNvSpPr txBox="1">
            <a:spLocks noChangeArrowheads="1"/>
          </p:cNvSpPr>
          <p:nvPr/>
        </p:nvSpPr>
        <p:spPr bwMode="auto">
          <a:xfrm>
            <a:off x="7391400" y="5029200"/>
            <a:ext cx="1828800" cy="1754188"/>
          </a:xfrm>
          <a:prstGeom prst="rect">
            <a:avLst/>
          </a:prstGeom>
          <a:noFill/>
          <a:ln w="9525">
            <a:noFill/>
            <a:miter lim="800000"/>
            <a:headEnd/>
            <a:tailEnd/>
          </a:ln>
        </p:spPr>
        <p:txBody>
          <a:bodyPr anchor="ctr">
            <a:spAutoFit/>
          </a:bodyPr>
          <a:lstStyle/>
          <a:p>
            <a:pPr algn="ctr" eaLnBrk="0" hangingPunct="0"/>
            <a:r>
              <a:rPr lang="en-US" sz="3600" b="1">
                <a:solidFill>
                  <a:srgbClr val="FFFF00"/>
                </a:solidFill>
              </a:rPr>
              <a:t>Ananias Comes to Saul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500" fill="hold"/>
                                        <p:tgtEl>
                                          <p:spTgt spid="337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7" presetClass="entr" presetSubtype="8"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ppt_x</p:attrName>
                                        </p:attrNameLst>
                                      </p:cBhvr>
                                      <p:tavLst>
                                        <p:tav tm="0">
                                          <p:val>
                                            <p:strVal val="#ppt_x-#ppt_w/2"/>
                                          </p:val>
                                        </p:tav>
                                        <p:tav tm="100000">
                                          <p:val>
                                            <p:strVal val="#ppt_x"/>
                                          </p:val>
                                        </p:tav>
                                      </p:tavLst>
                                    </p:anim>
                                    <p:anim calcmode="lin" valueType="num">
                                      <p:cBhvr>
                                        <p:cTn id="36" dur="500" fill="hold"/>
                                        <p:tgtEl>
                                          <p:spTgt spid="8"/>
                                        </p:tgtEl>
                                        <p:attrNameLst>
                                          <p:attrName>ppt_y</p:attrName>
                                        </p:attrNameLst>
                                      </p:cBhvr>
                                      <p:tavLst>
                                        <p:tav tm="0">
                                          <p:val>
                                            <p:strVal val="#ppt_y"/>
                                          </p:val>
                                        </p:tav>
                                        <p:tav tm="100000">
                                          <p:val>
                                            <p:strVal val="#ppt_y"/>
                                          </p:val>
                                        </p:tav>
                                      </p:tavLst>
                                    </p:anim>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ppt_x</p:attrName>
                                        </p:attrNameLst>
                                      </p:cBhvr>
                                      <p:tavLst>
                                        <p:tav tm="0">
                                          <p:val>
                                            <p:strVal val="#ppt_x-#ppt_w/2"/>
                                          </p:val>
                                        </p:tav>
                                        <p:tav tm="100000">
                                          <p:val>
                                            <p:strVal val="#ppt_x"/>
                                          </p:val>
                                        </p:tav>
                                      </p:tavLst>
                                    </p:anim>
                                    <p:anim calcmode="lin" valueType="num">
                                      <p:cBhvr>
                                        <p:cTn id="48" dur="500" fill="hold"/>
                                        <p:tgtEl>
                                          <p:spTgt spid="11"/>
                                        </p:tgtEl>
                                        <p:attrNameLst>
                                          <p:attrName>ppt_y</p:attrName>
                                        </p:attrNameLst>
                                      </p:cBhvr>
                                      <p:tavLst>
                                        <p:tav tm="0">
                                          <p:val>
                                            <p:strVal val="#ppt_y"/>
                                          </p:val>
                                        </p:tav>
                                        <p:tav tm="100000">
                                          <p:val>
                                            <p:strVal val="#ppt_y"/>
                                          </p:val>
                                        </p:tav>
                                      </p:tavLst>
                                    </p:anim>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500" fill="hold"/>
                                        <p:tgtEl>
                                          <p:spTgt spid="13"/>
                                        </p:tgtEl>
                                        <p:attrNameLst>
                                          <p:attrName>ppt_x</p:attrName>
                                        </p:attrNameLst>
                                      </p:cBhvr>
                                      <p:tavLst>
                                        <p:tav tm="0">
                                          <p:val>
                                            <p:strVal val="#ppt_x"/>
                                          </p:val>
                                        </p:tav>
                                        <p:tav tm="100000">
                                          <p:val>
                                            <p:strVal val="#ppt_x"/>
                                          </p:val>
                                        </p:tav>
                                      </p:tavLst>
                                    </p:anim>
                                    <p:anim calcmode="lin" valueType="num">
                                      <p:cBhvr additive="base">
                                        <p:cTn id="6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3" presetClass="entr" presetSubtype="16"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p:cTn id="65" dur="500" fill="hold"/>
                                        <p:tgtEl>
                                          <p:spTgt spid="14"/>
                                        </p:tgtEl>
                                        <p:attrNameLst>
                                          <p:attrName>ppt_w</p:attrName>
                                        </p:attrNameLst>
                                      </p:cBhvr>
                                      <p:tavLst>
                                        <p:tav tm="0">
                                          <p:val>
                                            <p:fltVal val="0"/>
                                          </p:val>
                                        </p:tav>
                                        <p:tav tm="100000">
                                          <p:val>
                                            <p:strVal val="#ppt_w"/>
                                          </p:val>
                                        </p:tav>
                                      </p:tavLst>
                                    </p:anim>
                                    <p:anim calcmode="lin" valueType="num">
                                      <p:cBhvr>
                                        <p:cTn id="66" dur="500" fill="hold"/>
                                        <p:tgtEl>
                                          <p:spTgt spid="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P spid="6" grpId="0" animBg="1"/>
      <p:bldP spid="7" grpId="0"/>
      <p:bldP spid="8" grpId="0" animBg="1"/>
      <p:bldP spid="10" grpId="0"/>
      <p:bldP spid="11" grpId="0" animBg="1"/>
      <p:bldP spid="12" grpId="0"/>
      <p:bldP spid="13" grpId="0" animBg="1"/>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2057400"/>
          </a:xfrm>
        </p:spPr>
        <p:txBody>
          <a:bodyPr anchor="ctr"/>
          <a:lstStyle/>
          <a:p>
            <a:pPr algn="ctr">
              <a:lnSpc>
                <a:spcPct val="93000"/>
              </a:lnSpc>
            </a:pPr>
            <a:r>
              <a:rPr lang="en-US" sz="6000" b="1" dirty="0" smtClean="0">
                <a:solidFill>
                  <a:srgbClr val="FFFF00"/>
                </a:solidFill>
              </a:rPr>
              <a:t>And What Did Ananias</a:t>
            </a:r>
            <a:r>
              <a:rPr lang="en-US" sz="6000" b="1" dirty="0">
                <a:solidFill>
                  <a:srgbClr val="FFFF00"/>
                </a:solidFill>
              </a:rPr>
              <a:t/>
            </a:r>
            <a:br>
              <a:rPr lang="en-US" sz="6000" b="1" dirty="0">
                <a:solidFill>
                  <a:srgbClr val="FFFF00"/>
                </a:solidFill>
              </a:rPr>
            </a:br>
            <a:r>
              <a:rPr lang="en-US" sz="6000" b="1" dirty="0" smtClean="0">
                <a:solidFill>
                  <a:srgbClr val="FFFF00"/>
                </a:solidFill>
              </a:rPr>
              <a:t>Say to Saul?</a:t>
            </a:r>
            <a:endParaRPr lang="en-US" sz="6000" b="1" dirty="0">
              <a:solidFill>
                <a:srgbClr val="FFFF00"/>
              </a:solidFill>
            </a:endParaRPr>
          </a:p>
        </p:txBody>
      </p:sp>
      <p:sp>
        <p:nvSpPr>
          <p:cNvPr id="5" name="TextBox 4"/>
          <p:cNvSpPr txBox="1"/>
          <p:nvPr/>
        </p:nvSpPr>
        <p:spPr>
          <a:xfrm>
            <a:off x="457200" y="1981200"/>
            <a:ext cx="8229600" cy="2665345"/>
          </a:xfrm>
          <a:prstGeom prst="rect">
            <a:avLst/>
          </a:prstGeom>
          <a:noFill/>
        </p:spPr>
        <p:txBody>
          <a:bodyPr wrap="square" rtlCol="0">
            <a:spAutoFit/>
          </a:bodyPr>
          <a:lstStyle/>
          <a:p>
            <a:pPr algn="ctr">
              <a:lnSpc>
                <a:spcPct val="95000"/>
              </a:lnSpc>
            </a:pPr>
            <a:r>
              <a:rPr kumimoji="1" lang="en-US" sz="4400" i="1" kern="0" dirty="0">
                <a:effectLst>
                  <a:outerShdw blurRad="38100" dist="38100" dir="2700000" algn="tl">
                    <a:srgbClr val="000000"/>
                  </a:outerShdw>
                </a:effectLst>
              </a:rPr>
              <a:t>“And now why are you waiting? Arise, and be baptized, and </a:t>
            </a:r>
            <a:r>
              <a:rPr kumimoji="1" lang="en-US" sz="4400" b="1" i="1" kern="0" dirty="0">
                <a:effectLst>
                  <a:outerShdw blurRad="38100" dist="38100" dir="2700000" algn="tl">
                    <a:srgbClr val="000000"/>
                  </a:outerShdw>
                </a:effectLst>
              </a:rPr>
              <a:t>wash away your sins</a:t>
            </a:r>
            <a:r>
              <a:rPr kumimoji="1" lang="en-US" sz="4400" i="1" kern="0" dirty="0">
                <a:effectLst>
                  <a:outerShdw blurRad="38100" dist="38100" dir="2700000" algn="tl">
                    <a:srgbClr val="000000"/>
                  </a:outerShdw>
                </a:effectLst>
              </a:rPr>
              <a:t>, calling on the name of the Lord”</a:t>
            </a:r>
            <a:r>
              <a:rPr kumimoji="1" lang="en-US" sz="4400" kern="0" dirty="0">
                <a:effectLst>
                  <a:outerShdw blurRad="38100" dist="38100" dir="2700000" algn="tl">
                    <a:srgbClr val="000000"/>
                  </a:outerShdw>
                </a:effectLst>
              </a:rPr>
              <a:t> (</a:t>
            </a:r>
            <a:r>
              <a:rPr kumimoji="1" lang="en-US" sz="4400" b="1" i="1" kern="0" dirty="0">
                <a:solidFill>
                  <a:schemeClr val="tx2"/>
                </a:solidFill>
                <a:effectLst>
                  <a:outerShdw blurRad="38100" dist="38100" dir="2700000" algn="tl">
                    <a:srgbClr val="000000"/>
                  </a:outerShdw>
                </a:effectLst>
              </a:rPr>
              <a:t>Acts 22:16</a:t>
            </a:r>
            <a:r>
              <a:rPr kumimoji="1" lang="en-US" sz="4400" kern="0" dirty="0">
                <a:effectLst>
                  <a:outerShdw blurRad="38100" dist="38100" dir="2700000" algn="tl">
                    <a:srgbClr val="000000"/>
                  </a:outerShdw>
                </a:effectLst>
              </a:rPr>
              <a:t>)</a:t>
            </a:r>
            <a:endParaRPr lang="en-US" sz="4400" dirty="0"/>
          </a:p>
        </p:txBody>
      </p:sp>
      <p:sp>
        <p:nvSpPr>
          <p:cNvPr id="6" name="Bevel 5"/>
          <p:cNvSpPr/>
          <p:nvPr/>
        </p:nvSpPr>
        <p:spPr bwMode="auto">
          <a:xfrm>
            <a:off x="0" y="4876801"/>
            <a:ext cx="9144000" cy="1981200"/>
          </a:xfrm>
          <a:prstGeom prst="bevel">
            <a:avLst/>
          </a:prstGeom>
          <a:solidFill>
            <a:schemeClr val="accent1"/>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FFFF00"/>
                </a:solidFill>
                <a:effectLst/>
                <a:latin typeface="Times New Roman" pitchFamily="18" charset="0"/>
              </a:rPr>
              <a:t>Saul was still</a:t>
            </a:r>
            <a:r>
              <a:rPr kumimoji="0" lang="en-US" sz="4400" b="1" i="0" u="none" strike="noStrike" cap="none" normalizeH="0" dirty="0" smtClean="0">
                <a:ln>
                  <a:noFill/>
                </a:ln>
                <a:solidFill>
                  <a:srgbClr val="FFFF00"/>
                </a:solidFill>
                <a:effectLst/>
                <a:latin typeface="Times New Roman" pitchFamily="18" charset="0"/>
              </a:rPr>
              <a:t> in sin until he was BAPTIZED</a:t>
            </a:r>
            <a:endParaRPr kumimoji="0" lang="en-US" sz="4400" b="1" i="0" u="none" strike="noStrike" cap="none" normalizeH="0" baseline="0" dirty="0" smtClean="0">
              <a:ln>
                <a:noFill/>
              </a:ln>
              <a:solidFill>
                <a:srgbClr val="FFFF00"/>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0" y="228600"/>
            <a:ext cx="9144000" cy="6143625"/>
          </a:xfrm>
          <a:prstGeom prst="rect">
            <a:avLst/>
          </a:prstGeom>
          <a:noFill/>
          <a:ln w="9525">
            <a:noFill/>
            <a:miter lim="800000"/>
            <a:headEnd/>
            <a:tailEnd/>
          </a:ln>
          <a:effectLst/>
        </p:spPr>
        <p:txBody>
          <a:bodyPr>
            <a:spAutoFit/>
          </a:bodyPr>
          <a:lstStyle/>
          <a:p>
            <a:pPr algn="ctr">
              <a:lnSpc>
                <a:spcPct val="90000"/>
              </a:lnSpc>
              <a:spcBef>
                <a:spcPct val="50000"/>
              </a:spcBef>
            </a:pPr>
            <a:r>
              <a:rPr lang="en-US" sz="4000" b="1">
                <a:solidFill>
                  <a:srgbClr val="FFFF66"/>
                </a:solidFill>
              </a:rPr>
              <a:t>1 Peter 4:15-19</a:t>
            </a:r>
            <a:endParaRPr lang="en-US" sz="3600" b="1"/>
          </a:p>
          <a:p>
            <a:pPr algn="just">
              <a:lnSpc>
                <a:spcPct val="90000"/>
              </a:lnSpc>
              <a:spcBef>
                <a:spcPct val="50000"/>
              </a:spcBef>
            </a:pPr>
            <a:r>
              <a:rPr lang="en-US" sz="3200" b="1"/>
              <a:t>For let none of you suffer as a murderer, or a thief, or an evil-doer, or as a meddler in other men’s matters; but if a man suffer as </a:t>
            </a:r>
            <a:r>
              <a:rPr lang="en-US" sz="3200" b="1">
                <a:solidFill>
                  <a:srgbClr val="66FFFF"/>
                </a:solidFill>
              </a:rPr>
              <a:t>a Christian</a:t>
            </a:r>
            <a:r>
              <a:rPr lang="en-US" sz="3200" b="1"/>
              <a:t>, let him not be ashamed; but let him glorify God in this name. For the time is come for judgment to begin at the house of God: and if it begin first at us, what shall be the end of them that obey not the gospel of God? And if the righteous is scarcely saved, where shall the ungodly and sinner appear? Wherefore let them also that suffer according to the will of God commit their souls in well-doing unto a faithful Creator.</a:t>
            </a:r>
            <a:endParaRPr lang="en-US" sz="3600" b="1"/>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0" y="228600"/>
            <a:ext cx="9144000" cy="6143625"/>
          </a:xfrm>
          <a:prstGeom prst="rect">
            <a:avLst/>
          </a:prstGeom>
          <a:noFill/>
          <a:ln w="9525">
            <a:noFill/>
            <a:miter lim="800000"/>
            <a:headEnd/>
            <a:tailEnd/>
          </a:ln>
          <a:effectLst/>
        </p:spPr>
        <p:txBody>
          <a:bodyPr>
            <a:spAutoFit/>
          </a:bodyPr>
          <a:lstStyle/>
          <a:p>
            <a:pPr algn="ctr">
              <a:lnSpc>
                <a:spcPct val="90000"/>
              </a:lnSpc>
              <a:spcBef>
                <a:spcPct val="50000"/>
              </a:spcBef>
            </a:pPr>
            <a:r>
              <a:rPr lang="en-US" sz="4000" b="1">
                <a:solidFill>
                  <a:srgbClr val="FFFF66"/>
                </a:solidFill>
              </a:rPr>
              <a:t>1 Peter 4:15-19</a:t>
            </a:r>
            <a:endParaRPr lang="en-US" sz="3600" b="1"/>
          </a:p>
          <a:p>
            <a:pPr algn="just">
              <a:lnSpc>
                <a:spcPct val="90000"/>
              </a:lnSpc>
              <a:spcBef>
                <a:spcPct val="50000"/>
              </a:spcBef>
            </a:pPr>
            <a:r>
              <a:rPr lang="en-US" sz="3200" b="1"/>
              <a:t>For let none of you suffer as a murderer, or a thief, or an evil-doer, or as a meddler in other men’s matters; but if a man suffer as </a:t>
            </a:r>
            <a:r>
              <a:rPr lang="en-US" sz="3200" b="1">
                <a:solidFill>
                  <a:srgbClr val="66FFFF"/>
                </a:solidFill>
              </a:rPr>
              <a:t>a Christian</a:t>
            </a:r>
            <a:r>
              <a:rPr lang="en-US" sz="3200" b="1"/>
              <a:t>, let him not be ashamed; but let him glorify God in this name. For the time is come for judgment to begin at </a:t>
            </a:r>
            <a:r>
              <a:rPr lang="en-US" sz="3200" b="1">
                <a:solidFill>
                  <a:schemeClr val="tx2"/>
                </a:solidFill>
              </a:rPr>
              <a:t>the house of God</a:t>
            </a:r>
            <a:r>
              <a:rPr lang="en-US" sz="3200" b="1"/>
              <a:t>: and if it begin first at us, what shall be the end of them that obey not the gospel of God? And if the righteous is scarcely saved, where shall the ungodly and sinner appear? Wherefore let them also that suffer according to the will of God commit their souls in well-doing unto a faithful Creator.</a:t>
            </a:r>
            <a:endParaRPr lang="en-US" sz="3600" b="1"/>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0" y="228600"/>
            <a:ext cx="9144000" cy="6143625"/>
          </a:xfrm>
          <a:prstGeom prst="rect">
            <a:avLst/>
          </a:prstGeom>
          <a:noFill/>
          <a:ln w="9525">
            <a:noFill/>
            <a:miter lim="800000"/>
            <a:headEnd/>
            <a:tailEnd/>
          </a:ln>
          <a:effectLst/>
        </p:spPr>
        <p:txBody>
          <a:bodyPr>
            <a:spAutoFit/>
          </a:bodyPr>
          <a:lstStyle/>
          <a:p>
            <a:pPr algn="ctr">
              <a:lnSpc>
                <a:spcPct val="90000"/>
              </a:lnSpc>
              <a:spcBef>
                <a:spcPct val="50000"/>
              </a:spcBef>
            </a:pPr>
            <a:r>
              <a:rPr lang="en-US" sz="4000" b="1">
                <a:solidFill>
                  <a:srgbClr val="FFFF66"/>
                </a:solidFill>
              </a:rPr>
              <a:t>1 Peter 4:15-19</a:t>
            </a:r>
            <a:endParaRPr lang="en-US" sz="3600" b="1"/>
          </a:p>
          <a:p>
            <a:pPr algn="just">
              <a:lnSpc>
                <a:spcPct val="90000"/>
              </a:lnSpc>
              <a:spcBef>
                <a:spcPct val="50000"/>
              </a:spcBef>
            </a:pPr>
            <a:r>
              <a:rPr lang="en-US" sz="3200" b="1"/>
              <a:t>For let none of you suffer as a murderer, or a thief, or an evil-doer, or as a meddler in other men’s matters; but if a man suffer as </a:t>
            </a:r>
            <a:r>
              <a:rPr lang="en-US" sz="3200" b="1">
                <a:solidFill>
                  <a:srgbClr val="66FFFF"/>
                </a:solidFill>
              </a:rPr>
              <a:t>a Christian</a:t>
            </a:r>
            <a:r>
              <a:rPr lang="en-US" sz="3200" b="1"/>
              <a:t>, let him not be ashamed; but let him glorify God in this name. For the time is come for judgment to begin at </a:t>
            </a:r>
            <a:r>
              <a:rPr lang="en-US" sz="3200" b="1">
                <a:solidFill>
                  <a:schemeClr val="tx2"/>
                </a:solidFill>
              </a:rPr>
              <a:t>the house of God</a:t>
            </a:r>
            <a:r>
              <a:rPr lang="en-US" sz="3200" b="1"/>
              <a:t>: and if it begin first at </a:t>
            </a:r>
            <a:r>
              <a:rPr lang="en-US" sz="3200" b="1">
                <a:solidFill>
                  <a:schemeClr val="tx2"/>
                </a:solidFill>
              </a:rPr>
              <a:t>us</a:t>
            </a:r>
            <a:r>
              <a:rPr lang="en-US" sz="3200" b="1"/>
              <a:t>, what shall be the end of them that obey not the gospel of God? And if the righteous is scarcely saved, where shall the ungodly and sinner appear? Wherefore let them also that suffer according to the will of God commit their souls in well-doing unto a faithful Creator.</a:t>
            </a:r>
            <a:endParaRPr lang="en-US" sz="3600" b="1"/>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0" y="228600"/>
            <a:ext cx="9144000" cy="6143625"/>
          </a:xfrm>
          <a:prstGeom prst="rect">
            <a:avLst/>
          </a:prstGeom>
          <a:noFill/>
          <a:ln w="9525">
            <a:noFill/>
            <a:miter lim="800000"/>
            <a:headEnd/>
            <a:tailEnd/>
          </a:ln>
          <a:effectLst/>
        </p:spPr>
        <p:txBody>
          <a:bodyPr>
            <a:spAutoFit/>
          </a:bodyPr>
          <a:lstStyle/>
          <a:p>
            <a:pPr algn="ctr">
              <a:lnSpc>
                <a:spcPct val="90000"/>
              </a:lnSpc>
              <a:spcBef>
                <a:spcPct val="50000"/>
              </a:spcBef>
            </a:pPr>
            <a:r>
              <a:rPr lang="en-US" sz="4000" b="1">
                <a:solidFill>
                  <a:srgbClr val="FFFF66"/>
                </a:solidFill>
              </a:rPr>
              <a:t>1 Peter 4:15-19</a:t>
            </a:r>
            <a:endParaRPr lang="en-US" sz="3600" b="1"/>
          </a:p>
          <a:p>
            <a:pPr algn="just">
              <a:lnSpc>
                <a:spcPct val="90000"/>
              </a:lnSpc>
              <a:spcBef>
                <a:spcPct val="50000"/>
              </a:spcBef>
            </a:pPr>
            <a:r>
              <a:rPr lang="en-US" sz="3200" b="1"/>
              <a:t>For let none of you suffer as a murderer, or a thief, or an evil-doer, or as a meddler in other men’s matters; but if a man suffer as </a:t>
            </a:r>
            <a:r>
              <a:rPr lang="en-US" sz="3200" b="1">
                <a:solidFill>
                  <a:srgbClr val="66FFFF"/>
                </a:solidFill>
              </a:rPr>
              <a:t>a Christian</a:t>
            </a:r>
            <a:r>
              <a:rPr lang="en-US" sz="3200" b="1"/>
              <a:t>, let him not be ashamed; but let him glorify God in this name. For the time is come for judgment to begin at </a:t>
            </a:r>
            <a:r>
              <a:rPr lang="en-US" sz="3200" b="1">
                <a:solidFill>
                  <a:schemeClr val="tx2"/>
                </a:solidFill>
              </a:rPr>
              <a:t>the house of God</a:t>
            </a:r>
            <a:r>
              <a:rPr lang="en-US" sz="3200" b="1"/>
              <a:t>: and if it begin first at </a:t>
            </a:r>
            <a:r>
              <a:rPr lang="en-US" sz="3200" b="1">
                <a:solidFill>
                  <a:schemeClr val="tx2"/>
                </a:solidFill>
              </a:rPr>
              <a:t>us</a:t>
            </a:r>
            <a:r>
              <a:rPr lang="en-US" sz="3200" b="1"/>
              <a:t>, what shall be the end of </a:t>
            </a:r>
            <a:r>
              <a:rPr lang="en-US" sz="3200" b="1">
                <a:solidFill>
                  <a:srgbClr val="FF9933"/>
                </a:solidFill>
              </a:rPr>
              <a:t>them that obey not the gospel of God</a:t>
            </a:r>
            <a:r>
              <a:rPr lang="en-US" sz="3200" b="1"/>
              <a:t>? And if the righteous is scarcely saved, where shall the ungodly and sinner appear? Wherefore let them also that suffer according to the will of God commit their souls in well-doing unto a faithful Creator.</a:t>
            </a:r>
            <a:endParaRPr lang="en-US" sz="3600" b="1"/>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0" y="228600"/>
            <a:ext cx="9144000" cy="6143625"/>
          </a:xfrm>
          <a:prstGeom prst="rect">
            <a:avLst/>
          </a:prstGeom>
          <a:noFill/>
          <a:ln w="9525">
            <a:noFill/>
            <a:miter lim="800000"/>
            <a:headEnd/>
            <a:tailEnd/>
          </a:ln>
          <a:effectLst/>
        </p:spPr>
        <p:txBody>
          <a:bodyPr>
            <a:spAutoFit/>
          </a:bodyPr>
          <a:lstStyle/>
          <a:p>
            <a:pPr algn="ctr">
              <a:lnSpc>
                <a:spcPct val="90000"/>
              </a:lnSpc>
              <a:spcBef>
                <a:spcPct val="50000"/>
              </a:spcBef>
            </a:pPr>
            <a:r>
              <a:rPr lang="en-US" sz="4000" b="1">
                <a:solidFill>
                  <a:srgbClr val="FFFF66"/>
                </a:solidFill>
              </a:rPr>
              <a:t>1 Peter 4:15-19</a:t>
            </a:r>
            <a:endParaRPr lang="en-US" sz="3600" b="1"/>
          </a:p>
          <a:p>
            <a:pPr algn="just">
              <a:lnSpc>
                <a:spcPct val="90000"/>
              </a:lnSpc>
              <a:spcBef>
                <a:spcPct val="50000"/>
              </a:spcBef>
            </a:pPr>
            <a:r>
              <a:rPr lang="en-US" sz="3200" b="1"/>
              <a:t>For let none of you suffer as a murderer, or a thief, or an evil-doer, or as a meddler in other men’s matters; but if a man suffer as </a:t>
            </a:r>
            <a:r>
              <a:rPr lang="en-US" sz="3200" b="1">
                <a:solidFill>
                  <a:srgbClr val="66FFFF"/>
                </a:solidFill>
              </a:rPr>
              <a:t>a Christian</a:t>
            </a:r>
            <a:r>
              <a:rPr lang="en-US" sz="3200" b="1"/>
              <a:t>, let him not be ashamed; but let him glorify God in this name. For the time is come for judgment to begin at </a:t>
            </a:r>
            <a:r>
              <a:rPr lang="en-US" sz="3200" b="1">
                <a:solidFill>
                  <a:schemeClr val="tx2"/>
                </a:solidFill>
              </a:rPr>
              <a:t>the house of God</a:t>
            </a:r>
            <a:r>
              <a:rPr lang="en-US" sz="3200" b="1"/>
              <a:t>: and if it begin first at </a:t>
            </a:r>
            <a:r>
              <a:rPr lang="en-US" sz="3200" b="1">
                <a:solidFill>
                  <a:schemeClr val="tx2"/>
                </a:solidFill>
              </a:rPr>
              <a:t>us</a:t>
            </a:r>
            <a:r>
              <a:rPr lang="en-US" sz="3200" b="1"/>
              <a:t>, what shall be the end of </a:t>
            </a:r>
            <a:r>
              <a:rPr lang="en-US" sz="3200" b="1">
                <a:solidFill>
                  <a:srgbClr val="FF9933"/>
                </a:solidFill>
              </a:rPr>
              <a:t>them that obey not the gospel of God</a:t>
            </a:r>
            <a:r>
              <a:rPr lang="en-US" sz="3200" b="1"/>
              <a:t>? And if the </a:t>
            </a:r>
            <a:r>
              <a:rPr lang="en-US" sz="3200" b="1">
                <a:solidFill>
                  <a:schemeClr val="tx2"/>
                </a:solidFill>
              </a:rPr>
              <a:t>righteous</a:t>
            </a:r>
            <a:r>
              <a:rPr lang="en-US" sz="3200" b="1"/>
              <a:t> is scarcely </a:t>
            </a:r>
            <a:r>
              <a:rPr lang="en-US" sz="3200" b="1">
                <a:solidFill>
                  <a:schemeClr val="tx2"/>
                </a:solidFill>
              </a:rPr>
              <a:t>saved</a:t>
            </a:r>
            <a:r>
              <a:rPr lang="en-US" sz="3200" b="1"/>
              <a:t>, where shall the ungodly and sinner appear? Wherefore let them also that suffer according to the will of God commit their souls in well-doing unto a faithful Creator.</a:t>
            </a:r>
            <a:endParaRPr lang="en-US" sz="3600"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152400" y="457200"/>
            <a:ext cx="8991600" cy="5899051"/>
          </a:xfrm>
          <a:prstGeom prst="rect">
            <a:avLst/>
          </a:prstGeom>
          <a:noFill/>
          <a:ln w="9525">
            <a:noFill/>
            <a:miter lim="800000"/>
            <a:headEnd/>
            <a:tailEnd/>
          </a:ln>
          <a:effectLst/>
        </p:spPr>
        <p:txBody>
          <a:bodyPr wrap="square">
            <a:spAutoFit/>
          </a:bodyPr>
          <a:lstStyle/>
          <a:p>
            <a:pPr>
              <a:spcBef>
                <a:spcPts val="500"/>
              </a:spcBef>
              <a:spcAft>
                <a:spcPts val="500"/>
              </a:spcAft>
            </a:pPr>
            <a:r>
              <a:rPr lang="en-US" sz="3700" dirty="0"/>
              <a:t>We define "</a:t>
            </a:r>
            <a:r>
              <a:rPr lang="en-US" sz="3700" i="1" dirty="0"/>
              <a:t>Christian</a:t>
            </a:r>
            <a:r>
              <a:rPr lang="en-US" sz="3700" dirty="0"/>
              <a:t>" as including</a:t>
            </a:r>
            <a:r>
              <a:rPr lang="en-US" sz="3700" b="1" dirty="0"/>
              <a:t> any</a:t>
            </a:r>
            <a:r>
              <a:rPr lang="en-US" sz="3700" dirty="0"/>
              <a:t> group or individual who seriously, devoutly, prayerfully describes themselves as Christian. This is </a:t>
            </a:r>
            <a:r>
              <a:rPr lang="en-US" sz="3700" dirty="0" smtClean="0"/>
              <a:t>the </a:t>
            </a:r>
            <a:r>
              <a:rPr lang="en-US" sz="3700" dirty="0"/>
              <a:t>same inclusive definition as public opinion pollsters use. Under this definition, Roman Catholics, Southern Baptists, </a:t>
            </a:r>
            <a:r>
              <a:rPr lang="en-US" sz="3700" dirty="0" smtClean="0"/>
              <a:t>Jehovah’s</a:t>
            </a:r>
            <a:r>
              <a:rPr lang="en-US" sz="2800" dirty="0" smtClean="0"/>
              <a:t> </a:t>
            </a:r>
            <a:r>
              <a:rPr lang="en-US" sz="3700" dirty="0" smtClean="0"/>
              <a:t>Witnesses,</a:t>
            </a:r>
            <a:r>
              <a:rPr lang="en-US" dirty="0" smtClean="0"/>
              <a:t> </a:t>
            </a:r>
            <a:r>
              <a:rPr lang="en-US" sz="3700" dirty="0" smtClean="0"/>
              <a:t>Mormons</a:t>
            </a:r>
            <a:r>
              <a:rPr lang="en-US" sz="3700" dirty="0"/>
              <a:t>,</a:t>
            </a:r>
            <a:r>
              <a:rPr lang="en-US" dirty="0"/>
              <a:t> </a:t>
            </a:r>
            <a:r>
              <a:rPr lang="en-US" sz="3700" dirty="0" smtClean="0"/>
              <a:t>United</a:t>
            </a:r>
            <a:r>
              <a:rPr lang="en-US" sz="2000" dirty="0" smtClean="0"/>
              <a:t> </a:t>
            </a:r>
            <a:r>
              <a:rPr lang="en-US" sz="3700" dirty="0" smtClean="0"/>
              <a:t>Church members</a:t>
            </a:r>
            <a:r>
              <a:rPr lang="en-US" sz="3700" dirty="0"/>
              <a:t>, even a few </a:t>
            </a:r>
            <a:r>
              <a:rPr lang="en-US" sz="3700" dirty="0" smtClean="0"/>
              <a:t>Unitarian </a:t>
            </a:r>
            <a:r>
              <a:rPr lang="en-US" sz="3700" dirty="0"/>
              <a:t>Universalists, etc. are all considered to be Christian. </a:t>
            </a:r>
          </a:p>
          <a:p>
            <a:pPr algn="ctr">
              <a:spcBef>
                <a:spcPts val="500"/>
              </a:spcBef>
              <a:spcAft>
                <a:spcPts val="500"/>
              </a:spcAft>
            </a:pPr>
            <a:r>
              <a:rPr lang="en-US" sz="3600" dirty="0">
                <a:solidFill>
                  <a:srgbClr val="66FFFF"/>
                </a:solidFill>
              </a:rPr>
              <a:t>[</a:t>
            </a:r>
            <a:r>
              <a:rPr lang="en-US" sz="3600" i="1" dirty="0">
                <a:solidFill>
                  <a:srgbClr val="66FFFF"/>
                </a:solidFill>
              </a:rPr>
              <a:t>http://www.religioustolerance.org</a:t>
            </a:r>
            <a:r>
              <a:rPr lang="en-US" sz="3600" dirty="0">
                <a:solidFill>
                  <a:srgbClr val="66FFFF"/>
                </a:solidFill>
              </a:rPr>
              <a:t>]</a:t>
            </a:r>
          </a:p>
        </p:txBody>
      </p:sp>
    </p:spTree>
    <p:extLst>
      <p:ext uri="{BB962C8B-B14F-4D97-AF65-F5344CB8AC3E}">
        <p14:creationId xmlns:p14="http://schemas.microsoft.com/office/powerpoint/2010/main" val="3301468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0" y="228600"/>
            <a:ext cx="9144000" cy="6143625"/>
          </a:xfrm>
          <a:prstGeom prst="rect">
            <a:avLst/>
          </a:prstGeom>
          <a:noFill/>
          <a:ln w="9525">
            <a:noFill/>
            <a:miter lim="800000"/>
            <a:headEnd/>
            <a:tailEnd/>
          </a:ln>
          <a:effectLst/>
        </p:spPr>
        <p:txBody>
          <a:bodyPr>
            <a:spAutoFit/>
          </a:bodyPr>
          <a:lstStyle/>
          <a:p>
            <a:pPr algn="ctr">
              <a:lnSpc>
                <a:spcPct val="90000"/>
              </a:lnSpc>
              <a:spcBef>
                <a:spcPct val="50000"/>
              </a:spcBef>
            </a:pPr>
            <a:r>
              <a:rPr lang="en-US" sz="4000" b="1">
                <a:solidFill>
                  <a:srgbClr val="FFFF66"/>
                </a:solidFill>
              </a:rPr>
              <a:t>1 Peter 4:15-19</a:t>
            </a:r>
            <a:endParaRPr lang="en-US" sz="3600" b="1"/>
          </a:p>
          <a:p>
            <a:pPr algn="just">
              <a:lnSpc>
                <a:spcPct val="90000"/>
              </a:lnSpc>
              <a:spcBef>
                <a:spcPct val="50000"/>
              </a:spcBef>
            </a:pPr>
            <a:r>
              <a:rPr lang="en-US" sz="3200" b="1"/>
              <a:t>For let none of you suffer as a murderer, or a thief, or an evil-doer, or as a meddler in other men’s matters; but if a man suffer as </a:t>
            </a:r>
            <a:r>
              <a:rPr lang="en-US" sz="3200" b="1">
                <a:solidFill>
                  <a:srgbClr val="66FFFF"/>
                </a:solidFill>
              </a:rPr>
              <a:t>a Christian</a:t>
            </a:r>
            <a:r>
              <a:rPr lang="en-US" sz="3200" b="1"/>
              <a:t>, let him not be ashamed; but let him glorify God in this name. For the time is come for judgment to begin at </a:t>
            </a:r>
            <a:r>
              <a:rPr lang="en-US" sz="3200" b="1">
                <a:solidFill>
                  <a:schemeClr val="tx2"/>
                </a:solidFill>
              </a:rPr>
              <a:t>the house of God</a:t>
            </a:r>
            <a:r>
              <a:rPr lang="en-US" sz="3200" b="1"/>
              <a:t>: and if it begin first at </a:t>
            </a:r>
            <a:r>
              <a:rPr lang="en-US" sz="3200" b="1">
                <a:solidFill>
                  <a:schemeClr val="tx2"/>
                </a:solidFill>
              </a:rPr>
              <a:t>us</a:t>
            </a:r>
            <a:r>
              <a:rPr lang="en-US" sz="3200" b="1"/>
              <a:t>, what shall be the end of </a:t>
            </a:r>
            <a:r>
              <a:rPr lang="en-US" sz="3200" b="1">
                <a:solidFill>
                  <a:srgbClr val="FF9933"/>
                </a:solidFill>
              </a:rPr>
              <a:t>them that obey not the gospel of God</a:t>
            </a:r>
            <a:r>
              <a:rPr lang="en-US" sz="3200" b="1"/>
              <a:t>? And if the </a:t>
            </a:r>
            <a:r>
              <a:rPr lang="en-US" sz="3200" b="1">
                <a:solidFill>
                  <a:schemeClr val="tx2"/>
                </a:solidFill>
              </a:rPr>
              <a:t>righteous</a:t>
            </a:r>
            <a:r>
              <a:rPr lang="en-US" sz="3200" b="1"/>
              <a:t> is scarcely </a:t>
            </a:r>
            <a:r>
              <a:rPr lang="en-US" sz="3200" b="1">
                <a:solidFill>
                  <a:schemeClr val="tx2"/>
                </a:solidFill>
              </a:rPr>
              <a:t>saved</a:t>
            </a:r>
            <a:r>
              <a:rPr lang="en-US" sz="3200" b="1"/>
              <a:t>, where shall the </a:t>
            </a:r>
            <a:r>
              <a:rPr lang="en-US" sz="3200" b="1">
                <a:solidFill>
                  <a:srgbClr val="FF9933"/>
                </a:solidFill>
              </a:rPr>
              <a:t>ungodly and sinner</a:t>
            </a:r>
            <a:r>
              <a:rPr lang="en-US" sz="3200" b="1"/>
              <a:t> appear? Wherefore let them also that suffer according to the will of God commit their souls in well-doing unto a faithful Creator.</a:t>
            </a:r>
            <a:endParaRPr lang="en-US" sz="3600" b="1"/>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9570" name="Text Box 2"/>
          <p:cNvSpPr txBox="1">
            <a:spLocks noChangeArrowheads="1"/>
          </p:cNvSpPr>
          <p:nvPr/>
        </p:nvSpPr>
        <p:spPr bwMode="auto">
          <a:xfrm>
            <a:off x="0" y="228600"/>
            <a:ext cx="9144000" cy="6143625"/>
          </a:xfrm>
          <a:prstGeom prst="rect">
            <a:avLst/>
          </a:prstGeom>
          <a:noFill/>
          <a:ln w="9525">
            <a:noFill/>
            <a:miter lim="800000"/>
            <a:headEnd/>
            <a:tailEnd/>
          </a:ln>
          <a:effectLst/>
        </p:spPr>
        <p:txBody>
          <a:bodyPr>
            <a:spAutoFit/>
          </a:bodyPr>
          <a:lstStyle/>
          <a:p>
            <a:pPr algn="ctr">
              <a:lnSpc>
                <a:spcPct val="90000"/>
              </a:lnSpc>
              <a:spcBef>
                <a:spcPct val="50000"/>
              </a:spcBef>
            </a:pPr>
            <a:r>
              <a:rPr lang="en-US" sz="4000" b="1">
                <a:solidFill>
                  <a:srgbClr val="FFFF66"/>
                </a:solidFill>
              </a:rPr>
              <a:t>1 Peter 4:15-19</a:t>
            </a:r>
            <a:endParaRPr lang="en-US" sz="3600" b="1"/>
          </a:p>
          <a:p>
            <a:pPr algn="just">
              <a:lnSpc>
                <a:spcPct val="90000"/>
              </a:lnSpc>
              <a:spcBef>
                <a:spcPct val="50000"/>
              </a:spcBef>
            </a:pPr>
            <a:r>
              <a:rPr lang="en-US" sz="3200" b="1"/>
              <a:t>For let none of you suffer as a murderer, or a thief, or an evil-doer, or as a meddler in other men’s matters; but if a man suffer as </a:t>
            </a:r>
            <a:r>
              <a:rPr lang="en-US" sz="3200" b="1">
                <a:solidFill>
                  <a:srgbClr val="66FFFF"/>
                </a:solidFill>
              </a:rPr>
              <a:t>a Christian</a:t>
            </a:r>
            <a:r>
              <a:rPr lang="en-US" sz="3200" b="1"/>
              <a:t>, let him not be ashamed; but let him glorify God in this name. For the time is come for judgment to begin at </a:t>
            </a:r>
            <a:r>
              <a:rPr lang="en-US" sz="3200" b="1">
                <a:solidFill>
                  <a:schemeClr val="tx2"/>
                </a:solidFill>
              </a:rPr>
              <a:t>the house of God</a:t>
            </a:r>
            <a:r>
              <a:rPr lang="en-US" sz="3200" b="1"/>
              <a:t>: and if it begin first at </a:t>
            </a:r>
            <a:r>
              <a:rPr lang="en-US" sz="3200" b="1">
                <a:solidFill>
                  <a:schemeClr val="tx2"/>
                </a:solidFill>
              </a:rPr>
              <a:t>us</a:t>
            </a:r>
            <a:r>
              <a:rPr lang="en-US" sz="3200" b="1"/>
              <a:t>, what shall be the end of </a:t>
            </a:r>
            <a:r>
              <a:rPr lang="en-US" sz="3200" b="1">
                <a:solidFill>
                  <a:srgbClr val="FF9933"/>
                </a:solidFill>
              </a:rPr>
              <a:t>them that obey not the gospel of God</a:t>
            </a:r>
            <a:r>
              <a:rPr lang="en-US" sz="3200" b="1"/>
              <a:t>? And if the </a:t>
            </a:r>
            <a:r>
              <a:rPr lang="en-US" sz="3200" b="1">
                <a:solidFill>
                  <a:schemeClr val="tx2"/>
                </a:solidFill>
              </a:rPr>
              <a:t>righteous</a:t>
            </a:r>
            <a:r>
              <a:rPr lang="en-US" sz="3200" b="1"/>
              <a:t> is scarcely </a:t>
            </a:r>
            <a:r>
              <a:rPr lang="en-US" sz="3200" b="1">
                <a:solidFill>
                  <a:schemeClr val="tx2"/>
                </a:solidFill>
              </a:rPr>
              <a:t>saved</a:t>
            </a:r>
            <a:r>
              <a:rPr lang="en-US" sz="3200" b="1"/>
              <a:t>, where shall the </a:t>
            </a:r>
            <a:r>
              <a:rPr lang="en-US" sz="3200" b="1">
                <a:solidFill>
                  <a:srgbClr val="FF9933"/>
                </a:solidFill>
              </a:rPr>
              <a:t>ungodly and sinner</a:t>
            </a:r>
            <a:r>
              <a:rPr lang="en-US" sz="3200" b="1"/>
              <a:t> appear? Wherefore let them also that </a:t>
            </a:r>
            <a:r>
              <a:rPr lang="en-US" sz="3200" b="1">
                <a:solidFill>
                  <a:schemeClr val="tx2"/>
                </a:solidFill>
              </a:rPr>
              <a:t>suffer according to the will of God</a:t>
            </a:r>
            <a:r>
              <a:rPr lang="en-US" sz="3200" b="1"/>
              <a:t> commit their souls in well-doing unto a faithful Creator.</a:t>
            </a:r>
            <a:endParaRPr lang="en-US" sz="3600" b="1"/>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0" y="228600"/>
            <a:ext cx="9144000" cy="6143625"/>
          </a:xfrm>
          <a:prstGeom prst="rect">
            <a:avLst/>
          </a:prstGeom>
          <a:noFill/>
          <a:ln w="9525">
            <a:noFill/>
            <a:miter lim="800000"/>
            <a:headEnd/>
            <a:tailEnd/>
          </a:ln>
          <a:effectLst/>
        </p:spPr>
        <p:txBody>
          <a:bodyPr>
            <a:spAutoFit/>
          </a:bodyPr>
          <a:lstStyle/>
          <a:p>
            <a:pPr algn="ctr">
              <a:lnSpc>
                <a:spcPct val="90000"/>
              </a:lnSpc>
              <a:spcBef>
                <a:spcPct val="50000"/>
              </a:spcBef>
            </a:pPr>
            <a:r>
              <a:rPr lang="en-US" sz="4000" b="1">
                <a:solidFill>
                  <a:srgbClr val="FFFF66"/>
                </a:solidFill>
              </a:rPr>
              <a:t>1 Peter 4:15-19</a:t>
            </a:r>
            <a:endParaRPr lang="en-US" sz="3600" b="1"/>
          </a:p>
          <a:p>
            <a:pPr algn="just">
              <a:lnSpc>
                <a:spcPct val="90000"/>
              </a:lnSpc>
              <a:spcBef>
                <a:spcPct val="50000"/>
              </a:spcBef>
            </a:pPr>
            <a:r>
              <a:rPr lang="en-US" sz="3200" b="1"/>
              <a:t>For let none of you suffer as a murderer, or a thief, or an evil-doer, or as a meddler in other men’s matters; but if a man suffer as </a:t>
            </a:r>
            <a:r>
              <a:rPr lang="en-US" sz="3200" b="1">
                <a:solidFill>
                  <a:srgbClr val="66FFFF"/>
                </a:solidFill>
              </a:rPr>
              <a:t>a Christian</a:t>
            </a:r>
            <a:r>
              <a:rPr lang="en-US" sz="3200" b="1"/>
              <a:t>, let him not be ashamed; but let him glorify God in this name. For the time is come for judgment to begin at </a:t>
            </a:r>
            <a:r>
              <a:rPr lang="en-US" sz="3200" b="1">
                <a:solidFill>
                  <a:schemeClr val="tx2"/>
                </a:solidFill>
              </a:rPr>
              <a:t>the house of God</a:t>
            </a:r>
            <a:r>
              <a:rPr lang="en-US" sz="3200" b="1"/>
              <a:t>: and if it begin first at </a:t>
            </a:r>
            <a:r>
              <a:rPr lang="en-US" sz="3200" b="1">
                <a:solidFill>
                  <a:schemeClr val="tx2"/>
                </a:solidFill>
              </a:rPr>
              <a:t>us</a:t>
            </a:r>
            <a:r>
              <a:rPr lang="en-US" sz="3200" b="1"/>
              <a:t>, what shall be the end of </a:t>
            </a:r>
            <a:r>
              <a:rPr lang="en-US" sz="3200" b="1">
                <a:solidFill>
                  <a:srgbClr val="FF9933"/>
                </a:solidFill>
              </a:rPr>
              <a:t>them that obey not the gospel of God</a:t>
            </a:r>
            <a:r>
              <a:rPr lang="en-US" sz="3200" b="1"/>
              <a:t>? And if the </a:t>
            </a:r>
            <a:r>
              <a:rPr lang="en-US" sz="3200" b="1">
                <a:solidFill>
                  <a:schemeClr val="tx2"/>
                </a:solidFill>
              </a:rPr>
              <a:t>righteous</a:t>
            </a:r>
            <a:r>
              <a:rPr lang="en-US" sz="3200" b="1"/>
              <a:t> is scarcely </a:t>
            </a:r>
            <a:r>
              <a:rPr lang="en-US" sz="3200" b="1">
                <a:solidFill>
                  <a:schemeClr val="tx2"/>
                </a:solidFill>
              </a:rPr>
              <a:t>saved</a:t>
            </a:r>
            <a:r>
              <a:rPr lang="en-US" sz="3200" b="1"/>
              <a:t>, where shall the </a:t>
            </a:r>
            <a:r>
              <a:rPr lang="en-US" sz="3200" b="1">
                <a:solidFill>
                  <a:srgbClr val="FF9933"/>
                </a:solidFill>
              </a:rPr>
              <a:t>ungodly and sinner</a:t>
            </a:r>
            <a:r>
              <a:rPr lang="en-US" sz="3200" b="1"/>
              <a:t> appear? Wherefore let them also that </a:t>
            </a:r>
            <a:r>
              <a:rPr lang="en-US" sz="3200" b="1">
                <a:solidFill>
                  <a:schemeClr val="tx2"/>
                </a:solidFill>
              </a:rPr>
              <a:t>suffer according to the will of God</a:t>
            </a:r>
            <a:r>
              <a:rPr lang="en-US" sz="3200" b="1"/>
              <a:t> commit their souls in </a:t>
            </a:r>
            <a:r>
              <a:rPr lang="en-US" sz="3200" b="1">
                <a:solidFill>
                  <a:schemeClr val="tx2"/>
                </a:solidFill>
              </a:rPr>
              <a:t>well-doing unto a faithful Creator</a:t>
            </a:r>
            <a:r>
              <a:rPr lang="en-US" sz="3200" b="1"/>
              <a:t>.</a:t>
            </a:r>
            <a:endParaRPr lang="en-US" sz="3600" b="1"/>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0" y="0"/>
            <a:ext cx="9144000" cy="990600"/>
          </a:xfrm>
        </p:spPr>
        <p:txBody>
          <a:bodyPr anchor="ctr"/>
          <a:lstStyle/>
          <a:p>
            <a:pPr algn="ctr"/>
            <a:r>
              <a:rPr lang="en-US" b="1" dirty="0">
                <a:solidFill>
                  <a:srgbClr val="FFFF00"/>
                </a:solidFill>
              </a:rPr>
              <a:t>Who Is &amp; Is Not A Christian...</a:t>
            </a:r>
          </a:p>
        </p:txBody>
      </p:sp>
      <p:sp>
        <p:nvSpPr>
          <p:cNvPr id="111619" name="Rectangle 3"/>
          <p:cNvSpPr>
            <a:spLocks noGrp="1" noChangeArrowheads="1"/>
          </p:cNvSpPr>
          <p:nvPr>
            <p:ph type="body" sz="half" idx="1"/>
          </p:nvPr>
        </p:nvSpPr>
        <p:spPr>
          <a:xfrm>
            <a:off x="228600" y="954741"/>
            <a:ext cx="4114800" cy="5831542"/>
          </a:xfrm>
        </p:spPr>
        <p:txBody>
          <a:bodyPr/>
          <a:lstStyle/>
          <a:p>
            <a:pPr algn="ctr">
              <a:lnSpc>
                <a:spcPct val="90000"/>
              </a:lnSpc>
              <a:spcBef>
                <a:spcPts val="0"/>
              </a:spcBef>
              <a:spcAft>
                <a:spcPts val="600"/>
              </a:spcAft>
              <a:buFont typeface="Monotype Sorts" pitchFamily="2" charset="2"/>
              <a:buNone/>
            </a:pPr>
            <a:r>
              <a:rPr lang="en-US" sz="3200" b="1" u="sng" dirty="0">
                <a:solidFill>
                  <a:srgbClr val="9DECFF"/>
                </a:solidFill>
              </a:rPr>
              <a:t>CHRISTIAN</a:t>
            </a:r>
          </a:p>
          <a:p>
            <a:pPr>
              <a:lnSpc>
                <a:spcPct val="90000"/>
              </a:lnSpc>
              <a:spcBef>
                <a:spcPts val="0"/>
              </a:spcBef>
              <a:spcAft>
                <a:spcPts val="400"/>
              </a:spcAft>
              <a:buClr>
                <a:srgbClr val="FFFF66"/>
              </a:buClr>
              <a:buFont typeface="Wingdings" pitchFamily="2" charset="2"/>
              <a:buChar char="§"/>
            </a:pPr>
            <a:r>
              <a:rPr lang="en-US" dirty="0"/>
              <a:t>Suffers for righteousness</a:t>
            </a:r>
          </a:p>
          <a:p>
            <a:pPr>
              <a:lnSpc>
                <a:spcPct val="90000"/>
              </a:lnSpc>
              <a:spcBef>
                <a:spcPts val="0"/>
              </a:spcBef>
              <a:spcAft>
                <a:spcPts val="400"/>
              </a:spcAft>
              <a:buClr>
                <a:srgbClr val="FFFF66"/>
              </a:buClr>
              <a:buFont typeface="Wingdings" pitchFamily="2" charset="2"/>
              <a:buChar char="§"/>
            </a:pPr>
            <a:r>
              <a:rPr lang="en-US" dirty="0"/>
              <a:t>Wears name glorifying </a:t>
            </a:r>
            <a:r>
              <a:rPr lang="en-US" dirty="0" smtClean="0"/>
              <a:t>God (“</a:t>
            </a:r>
            <a:r>
              <a:rPr lang="en-US" b="1" dirty="0" smtClean="0">
                <a:solidFill>
                  <a:srgbClr val="FFFF66"/>
                </a:solidFill>
              </a:rPr>
              <a:t>Christian</a:t>
            </a:r>
            <a:r>
              <a:rPr lang="en-US" dirty="0" smtClean="0"/>
              <a:t>” – </a:t>
            </a:r>
            <a:r>
              <a:rPr lang="en-US" b="1" i="1" dirty="0" smtClean="0">
                <a:solidFill>
                  <a:srgbClr val="FFFF00"/>
                </a:solidFill>
              </a:rPr>
              <a:t>Acts 11:26</a:t>
            </a:r>
            <a:r>
              <a:rPr lang="en-US" dirty="0" smtClean="0"/>
              <a:t>)</a:t>
            </a:r>
            <a:endParaRPr lang="en-US" dirty="0"/>
          </a:p>
          <a:p>
            <a:pPr>
              <a:lnSpc>
                <a:spcPct val="90000"/>
              </a:lnSpc>
              <a:spcBef>
                <a:spcPts val="0"/>
              </a:spcBef>
              <a:spcAft>
                <a:spcPts val="400"/>
              </a:spcAft>
              <a:buClr>
                <a:srgbClr val="FFFF66"/>
              </a:buClr>
              <a:buFont typeface="Wingdings" pitchFamily="2" charset="2"/>
              <a:buChar char="§"/>
            </a:pPr>
            <a:r>
              <a:rPr lang="en-US" dirty="0"/>
              <a:t>Part of house of </a:t>
            </a:r>
            <a:r>
              <a:rPr lang="en-US" dirty="0" smtClean="0"/>
              <a:t>God    (</a:t>
            </a:r>
            <a:r>
              <a:rPr lang="en-US" b="1" i="1" dirty="0" smtClean="0">
                <a:solidFill>
                  <a:srgbClr val="FFFF00"/>
                </a:solidFill>
              </a:rPr>
              <a:t>1 Timothy 3:15</a:t>
            </a:r>
            <a:r>
              <a:rPr lang="en-US" dirty="0" smtClean="0"/>
              <a:t>)</a:t>
            </a:r>
            <a:endParaRPr lang="en-US" dirty="0"/>
          </a:p>
          <a:p>
            <a:pPr>
              <a:lnSpc>
                <a:spcPct val="90000"/>
              </a:lnSpc>
              <a:spcBef>
                <a:spcPts val="0"/>
              </a:spcBef>
              <a:spcAft>
                <a:spcPts val="400"/>
              </a:spcAft>
              <a:buClr>
                <a:srgbClr val="FFFF66"/>
              </a:buClr>
              <a:buFont typeface="Wingdings" pitchFamily="2" charset="2"/>
              <a:buChar char="§"/>
            </a:pPr>
            <a:r>
              <a:rPr lang="en-US" dirty="0"/>
              <a:t>Has obeyed the </a:t>
            </a:r>
            <a:r>
              <a:rPr lang="en-US" dirty="0" smtClean="0"/>
              <a:t>gospel (</a:t>
            </a:r>
            <a:r>
              <a:rPr lang="en-US" b="1" i="1" dirty="0" smtClean="0">
                <a:solidFill>
                  <a:srgbClr val="FFFF00"/>
                </a:solidFill>
              </a:rPr>
              <a:t>Mark 16:15-16</a:t>
            </a:r>
            <a:r>
              <a:rPr lang="en-US" dirty="0" smtClean="0"/>
              <a:t>)</a:t>
            </a:r>
            <a:endParaRPr lang="en-US" dirty="0"/>
          </a:p>
          <a:p>
            <a:pPr>
              <a:lnSpc>
                <a:spcPct val="90000"/>
              </a:lnSpc>
              <a:spcBef>
                <a:spcPts val="0"/>
              </a:spcBef>
              <a:spcAft>
                <a:spcPts val="400"/>
              </a:spcAft>
              <a:buClr>
                <a:srgbClr val="FFFF66"/>
              </a:buClr>
              <a:buFont typeface="Wingdings" pitchFamily="2" charset="2"/>
              <a:buChar char="§"/>
            </a:pPr>
            <a:r>
              <a:rPr lang="en-US" dirty="0"/>
              <a:t>“Righteous” - “Saved”</a:t>
            </a:r>
          </a:p>
          <a:p>
            <a:pPr>
              <a:lnSpc>
                <a:spcPct val="90000"/>
              </a:lnSpc>
              <a:spcBef>
                <a:spcPts val="0"/>
              </a:spcBef>
              <a:spcAft>
                <a:spcPts val="400"/>
              </a:spcAft>
              <a:buClr>
                <a:srgbClr val="FFFF66"/>
              </a:buClr>
              <a:buFont typeface="Wingdings" pitchFamily="2" charset="2"/>
              <a:buChar char="§"/>
            </a:pPr>
            <a:r>
              <a:rPr lang="en-US" dirty="0"/>
              <a:t>Acts “according to the will of God”</a:t>
            </a:r>
          </a:p>
          <a:p>
            <a:pPr>
              <a:lnSpc>
                <a:spcPct val="90000"/>
              </a:lnSpc>
              <a:spcBef>
                <a:spcPts val="0"/>
              </a:spcBef>
              <a:spcAft>
                <a:spcPts val="400"/>
              </a:spcAft>
              <a:buClr>
                <a:srgbClr val="FFFF66"/>
              </a:buClr>
              <a:buFont typeface="Wingdings" pitchFamily="2" charset="2"/>
              <a:buChar char="§"/>
            </a:pPr>
            <a:r>
              <a:rPr lang="en-US" dirty="0"/>
              <a:t>Involved in well-doing as defined by Creator</a:t>
            </a:r>
          </a:p>
        </p:txBody>
      </p:sp>
      <p:sp>
        <p:nvSpPr>
          <p:cNvPr id="111620" name="Rectangle 4"/>
          <p:cNvSpPr>
            <a:spLocks noGrp="1" noChangeArrowheads="1"/>
          </p:cNvSpPr>
          <p:nvPr>
            <p:ph type="body" sz="half" idx="2"/>
          </p:nvPr>
        </p:nvSpPr>
        <p:spPr>
          <a:xfrm>
            <a:off x="4724400" y="990600"/>
            <a:ext cx="4343400" cy="5768788"/>
          </a:xfrm>
        </p:spPr>
        <p:txBody>
          <a:bodyPr/>
          <a:lstStyle/>
          <a:p>
            <a:pPr algn="ctr">
              <a:lnSpc>
                <a:spcPct val="90000"/>
              </a:lnSpc>
              <a:spcBef>
                <a:spcPts val="0"/>
              </a:spcBef>
              <a:spcAft>
                <a:spcPts val="600"/>
              </a:spcAft>
              <a:buFont typeface="Monotype Sorts" pitchFamily="2" charset="2"/>
              <a:buNone/>
            </a:pPr>
            <a:r>
              <a:rPr lang="en-US" sz="3200" b="1" u="sng" dirty="0">
                <a:solidFill>
                  <a:srgbClr val="FF99CC"/>
                </a:solidFill>
              </a:rPr>
              <a:t>NOT A CHRISTIAN</a:t>
            </a:r>
            <a:endParaRPr lang="en-US" sz="3200" dirty="0">
              <a:solidFill>
                <a:srgbClr val="FF99CC"/>
              </a:solidFill>
            </a:endParaRPr>
          </a:p>
          <a:p>
            <a:pPr>
              <a:lnSpc>
                <a:spcPct val="90000"/>
              </a:lnSpc>
              <a:spcBef>
                <a:spcPts val="0"/>
              </a:spcBef>
              <a:spcAft>
                <a:spcPts val="600"/>
              </a:spcAft>
              <a:buClr>
                <a:srgbClr val="FF99CC"/>
              </a:buClr>
              <a:buFont typeface="Courier New" panose="02070309020205020404" pitchFamily="49" charset="0"/>
              <a:buChar char="o"/>
            </a:pPr>
            <a:r>
              <a:rPr lang="en-US" dirty="0">
                <a:solidFill>
                  <a:srgbClr val="FFFFCC"/>
                </a:solidFill>
              </a:rPr>
              <a:t>Suffers </a:t>
            </a:r>
            <a:r>
              <a:rPr lang="en-US" dirty="0" smtClean="0">
                <a:solidFill>
                  <a:srgbClr val="FFFFCC"/>
                </a:solidFill>
              </a:rPr>
              <a:t>for ungodliness</a:t>
            </a:r>
          </a:p>
          <a:p>
            <a:pPr>
              <a:lnSpc>
                <a:spcPct val="90000"/>
              </a:lnSpc>
              <a:spcBef>
                <a:spcPts val="0"/>
              </a:spcBef>
              <a:spcAft>
                <a:spcPts val="600"/>
              </a:spcAft>
              <a:buClr>
                <a:srgbClr val="FF99CC"/>
              </a:buClr>
              <a:buFont typeface="Courier New" panose="02070309020205020404" pitchFamily="49" charset="0"/>
              <a:buChar char="o"/>
            </a:pPr>
            <a:r>
              <a:rPr lang="en-US" dirty="0" smtClean="0">
                <a:solidFill>
                  <a:srgbClr val="FFFFCC"/>
                </a:solidFill>
              </a:rPr>
              <a:t>Suffers for</a:t>
            </a:r>
            <a:r>
              <a:rPr lang="en-US" dirty="0" smtClean="0">
                <a:solidFill>
                  <a:srgbClr val="FFFFCC"/>
                </a:solidFill>
              </a:rPr>
              <a:t> another </a:t>
            </a:r>
            <a:r>
              <a:rPr lang="en-US" dirty="0">
                <a:solidFill>
                  <a:srgbClr val="FFFFCC"/>
                </a:solidFill>
              </a:rPr>
              <a:t>cause</a:t>
            </a:r>
          </a:p>
          <a:p>
            <a:pPr>
              <a:lnSpc>
                <a:spcPct val="90000"/>
              </a:lnSpc>
              <a:spcBef>
                <a:spcPts val="0"/>
              </a:spcBef>
              <a:spcAft>
                <a:spcPts val="600"/>
              </a:spcAft>
              <a:buClr>
                <a:srgbClr val="FF99CC"/>
              </a:buClr>
              <a:buFont typeface="Courier New" panose="02070309020205020404" pitchFamily="49" charset="0"/>
              <a:buChar char="o"/>
            </a:pPr>
            <a:r>
              <a:rPr lang="en-US" dirty="0">
                <a:solidFill>
                  <a:srgbClr val="FFFFCC"/>
                </a:solidFill>
              </a:rPr>
              <a:t>Wears name glorifying one other than God</a:t>
            </a:r>
          </a:p>
          <a:p>
            <a:pPr>
              <a:lnSpc>
                <a:spcPct val="90000"/>
              </a:lnSpc>
              <a:spcBef>
                <a:spcPts val="0"/>
              </a:spcBef>
              <a:spcAft>
                <a:spcPts val="600"/>
              </a:spcAft>
              <a:buClr>
                <a:srgbClr val="FF99CC"/>
              </a:buClr>
              <a:buFont typeface="Courier New" panose="02070309020205020404" pitchFamily="49" charset="0"/>
              <a:buChar char="o"/>
            </a:pPr>
            <a:r>
              <a:rPr lang="en-US" dirty="0" smtClean="0">
                <a:solidFill>
                  <a:srgbClr val="FFFFCC"/>
                </a:solidFill>
              </a:rPr>
              <a:t>Not part </a:t>
            </a:r>
            <a:r>
              <a:rPr lang="en-US" dirty="0">
                <a:solidFill>
                  <a:srgbClr val="FFFFCC"/>
                </a:solidFill>
              </a:rPr>
              <a:t>of  house of God</a:t>
            </a:r>
          </a:p>
          <a:p>
            <a:pPr>
              <a:lnSpc>
                <a:spcPct val="90000"/>
              </a:lnSpc>
              <a:spcBef>
                <a:spcPts val="0"/>
              </a:spcBef>
              <a:spcAft>
                <a:spcPts val="600"/>
              </a:spcAft>
              <a:buClr>
                <a:srgbClr val="FF99CC"/>
              </a:buClr>
              <a:buFont typeface="Courier New" panose="02070309020205020404" pitchFamily="49" charset="0"/>
              <a:buChar char="o"/>
            </a:pPr>
            <a:r>
              <a:rPr lang="en-US" dirty="0" smtClean="0">
                <a:solidFill>
                  <a:srgbClr val="FFFFCC"/>
                </a:solidFill>
              </a:rPr>
              <a:t>Has n</a:t>
            </a:r>
            <a:r>
              <a:rPr lang="en-US" dirty="0" smtClean="0">
                <a:solidFill>
                  <a:srgbClr val="FFFFCC"/>
                </a:solidFill>
              </a:rPr>
              <a:t>ot </a:t>
            </a:r>
            <a:r>
              <a:rPr lang="en-US" dirty="0">
                <a:solidFill>
                  <a:srgbClr val="FFFFCC"/>
                </a:solidFill>
              </a:rPr>
              <a:t>obeyed the gospel</a:t>
            </a:r>
          </a:p>
          <a:p>
            <a:pPr>
              <a:lnSpc>
                <a:spcPct val="90000"/>
              </a:lnSpc>
              <a:spcBef>
                <a:spcPts val="0"/>
              </a:spcBef>
              <a:spcAft>
                <a:spcPts val="600"/>
              </a:spcAft>
              <a:buClr>
                <a:srgbClr val="FF99CC"/>
              </a:buClr>
              <a:buFont typeface="Courier New" panose="02070309020205020404" pitchFamily="49" charset="0"/>
              <a:buChar char="o"/>
            </a:pPr>
            <a:r>
              <a:rPr lang="en-US" dirty="0">
                <a:solidFill>
                  <a:srgbClr val="FFFFCC"/>
                </a:solidFill>
              </a:rPr>
              <a:t>“Ungodly” - “Sinner”</a:t>
            </a:r>
          </a:p>
          <a:p>
            <a:pPr>
              <a:lnSpc>
                <a:spcPct val="90000"/>
              </a:lnSpc>
              <a:spcBef>
                <a:spcPts val="0"/>
              </a:spcBef>
              <a:spcAft>
                <a:spcPts val="600"/>
              </a:spcAft>
              <a:buClr>
                <a:srgbClr val="FF99CC"/>
              </a:buClr>
              <a:buFont typeface="Courier New" panose="02070309020205020404" pitchFamily="49" charset="0"/>
              <a:buChar char="o"/>
            </a:pPr>
            <a:r>
              <a:rPr lang="en-US" dirty="0" smtClean="0">
                <a:solidFill>
                  <a:srgbClr val="FFFFCC"/>
                </a:solidFill>
              </a:rPr>
              <a:t>Rejects authority of God</a:t>
            </a:r>
          </a:p>
          <a:p>
            <a:pPr>
              <a:lnSpc>
                <a:spcPct val="90000"/>
              </a:lnSpc>
              <a:spcBef>
                <a:spcPts val="0"/>
              </a:spcBef>
              <a:spcAft>
                <a:spcPts val="600"/>
              </a:spcAft>
              <a:buClr>
                <a:srgbClr val="FF99CC"/>
              </a:buClr>
              <a:buFont typeface="Courier New" panose="02070309020205020404" pitchFamily="49" charset="0"/>
              <a:buChar char="o"/>
            </a:pPr>
            <a:r>
              <a:rPr lang="en-US" dirty="0" smtClean="0">
                <a:solidFill>
                  <a:srgbClr val="FFFFCC"/>
                </a:solidFill>
              </a:rPr>
              <a:t>Acts </a:t>
            </a:r>
            <a:r>
              <a:rPr lang="en-US" dirty="0">
                <a:solidFill>
                  <a:srgbClr val="FFFFCC"/>
                </a:solidFill>
              </a:rPr>
              <a:t>contrary to the will of God</a:t>
            </a:r>
          </a:p>
          <a:p>
            <a:pPr>
              <a:lnSpc>
                <a:spcPct val="90000"/>
              </a:lnSpc>
              <a:spcBef>
                <a:spcPts val="0"/>
              </a:spcBef>
              <a:spcAft>
                <a:spcPts val="600"/>
              </a:spcAft>
              <a:buClr>
                <a:srgbClr val="FF99CC"/>
              </a:buClr>
              <a:buFont typeface="Courier New" panose="02070309020205020404" pitchFamily="49" charset="0"/>
              <a:buChar char="o"/>
            </a:pPr>
            <a:r>
              <a:rPr lang="en-US" dirty="0">
                <a:solidFill>
                  <a:srgbClr val="FFFFCC"/>
                </a:solidFill>
              </a:rPr>
              <a:t>Involved in well-doing as defined by man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additive="base">
                                        <p:cTn id="7" dur="500" fill="hold"/>
                                        <p:tgtEl>
                                          <p:spTgt spid="1116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1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11619">
                                            <p:txEl>
                                              <p:pRg st="1" end="1"/>
                                            </p:txEl>
                                          </p:spTgt>
                                        </p:tgtEl>
                                        <p:attrNameLst>
                                          <p:attrName>style.visibility</p:attrName>
                                        </p:attrNameLst>
                                      </p:cBhvr>
                                      <p:to>
                                        <p:strVal val="visible"/>
                                      </p:to>
                                    </p:set>
                                    <p:anim calcmode="lin" valueType="num">
                                      <p:cBhvr additive="base">
                                        <p:cTn id="13" dur="500" fill="hold"/>
                                        <p:tgtEl>
                                          <p:spTgt spid="1116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16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11619">
                                            <p:txEl>
                                              <p:pRg st="2" end="2"/>
                                            </p:txEl>
                                          </p:spTgt>
                                        </p:tgtEl>
                                        <p:attrNameLst>
                                          <p:attrName>style.visibility</p:attrName>
                                        </p:attrNameLst>
                                      </p:cBhvr>
                                      <p:to>
                                        <p:strVal val="visible"/>
                                      </p:to>
                                    </p:set>
                                    <p:anim calcmode="lin" valueType="num">
                                      <p:cBhvr additive="base">
                                        <p:cTn id="19" dur="500" fill="hold"/>
                                        <p:tgtEl>
                                          <p:spTgt spid="1116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16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11619">
                                            <p:txEl>
                                              <p:pRg st="3" end="3"/>
                                            </p:txEl>
                                          </p:spTgt>
                                        </p:tgtEl>
                                        <p:attrNameLst>
                                          <p:attrName>style.visibility</p:attrName>
                                        </p:attrNameLst>
                                      </p:cBhvr>
                                      <p:to>
                                        <p:strVal val="visible"/>
                                      </p:to>
                                    </p:set>
                                    <p:anim calcmode="lin" valueType="num">
                                      <p:cBhvr additive="base">
                                        <p:cTn id="25" dur="500" fill="hold"/>
                                        <p:tgtEl>
                                          <p:spTgt spid="1116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16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11619">
                                            <p:txEl>
                                              <p:pRg st="4" end="4"/>
                                            </p:txEl>
                                          </p:spTgt>
                                        </p:tgtEl>
                                        <p:attrNameLst>
                                          <p:attrName>style.visibility</p:attrName>
                                        </p:attrNameLst>
                                      </p:cBhvr>
                                      <p:to>
                                        <p:strVal val="visible"/>
                                      </p:to>
                                    </p:set>
                                    <p:anim calcmode="lin" valueType="num">
                                      <p:cBhvr additive="base">
                                        <p:cTn id="31" dur="500" fill="hold"/>
                                        <p:tgtEl>
                                          <p:spTgt spid="1116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16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111619">
                                            <p:txEl>
                                              <p:pRg st="5" end="5"/>
                                            </p:txEl>
                                          </p:spTgt>
                                        </p:tgtEl>
                                        <p:attrNameLst>
                                          <p:attrName>style.visibility</p:attrName>
                                        </p:attrNameLst>
                                      </p:cBhvr>
                                      <p:to>
                                        <p:strVal val="visible"/>
                                      </p:to>
                                    </p:set>
                                    <p:anim calcmode="lin" valueType="num">
                                      <p:cBhvr additive="base">
                                        <p:cTn id="37" dur="500" fill="hold"/>
                                        <p:tgtEl>
                                          <p:spTgt spid="11161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16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11619">
                                            <p:txEl>
                                              <p:pRg st="6" end="6"/>
                                            </p:txEl>
                                          </p:spTgt>
                                        </p:tgtEl>
                                        <p:attrNameLst>
                                          <p:attrName>style.visibility</p:attrName>
                                        </p:attrNameLst>
                                      </p:cBhvr>
                                      <p:to>
                                        <p:strVal val="visible"/>
                                      </p:to>
                                    </p:set>
                                    <p:anim calcmode="lin" valueType="num">
                                      <p:cBhvr additive="base">
                                        <p:cTn id="43" dur="500" fill="hold"/>
                                        <p:tgtEl>
                                          <p:spTgt spid="11161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16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111619">
                                            <p:txEl>
                                              <p:pRg st="7" end="7"/>
                                            </p:txEl>
                                          </p:spTgt>
                                        </p:tgtEl>
                                        <p:attrNameLst>
                                          <p:attrName>style.visibility</p:attrName>
                                        </p:attrNameLst>
                                      </p:cBhvr>
                                      <p:to>
                                        <p:strVal val="visible"/>
                                      </p:to>
                                    </p:set>
                                    <p:anim calcmode="lin" valueType="num">
                                      <p:cBhvr additive="base">
                                        <p:cTn id="49" dur="500" fill="hold"/>
                                        <p:tgtEl>
                                          <p:spTgt spid="11161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16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111620">
                                            <p:txEl>
                                              <p:pRg st="0" end="0"/>
                                            </p:txEl>
                                          </p:spTgt>
                                        </p:tgtEl>
                                        <p:attrNameLst>
                                          <p:attrName>style.visibility</p:attrName>
                                        </p:attrNameLst>
                                      </p:cBhvr>
                                      <p:to>
                                        <p:strVal val="visible"/>
                                      </p:to>
                                    </p:set>
                                    <p:anim calcmode="lin" valueType="num">
                                      <p:cBhvr additive="base">
                                        <p:cTn id="55" dur="500" fill="hold"/>
                                        <p:tgtEl>
                                          <p:spTgt spid="111620">
                                            <p:txEl>
                                              <p:pRg st="0" end="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116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111620">
                                            <p:txEl>
                                              <p:pRg st="1" end="1"/>
                                            </p:txEl>
                                          </p:spTgt>
                                        </p:tgtEl>
                                        <p:attrNameLst>
                                          <p:attrName>style.visibility</p:attrName>
                                        </p:attrNameLst>
                                      </p:cBhvr>
                                      <p:to>
                                        <p:strVal val="visible"/>
                                      </p:to>
                                    </p:set>
                                    <p:anim calcmode="lin" valueType="num">
                                      <p:cBhvr additive="base">
                                        <p:cTn id="61" dur="500" fill="hold"/>
                                        <p:tgtEl>
                                          <p:spTgt spid="111620">
                                            <p:txEl>
                                              <p:pRg st="1" end="1"/>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1116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111620">
                                            <p:txEl>
                                              <p:pRg st="2" end="2"/>
                                            </p:txEl>
                                          </p:spTgt>
                                        </p:tgtEl>
                                        <p:attrNameLst>
                                          <p:attrName>style.visibility</p:attrName>
                                        </p:attrNameLst>
                                      </p:cBhvr>
                                      <p:to>
                                        <p:strVal val="visible"/>
                                      </p:to>
                                    </p:set>
                                    <p:anim calcmode="lin" valueType="num">
                                      <p:cBhvr additive="base">
                                        <p:cTn id="67" dur="500" fill="hold"/>
                                        <p:tgtEl>
                                          <p:spTgt spid="111620">
                                            <p:txEl>
                                              <p:pRg st="2" end="2"/>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11162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6" fill="hold" grpId="0" nodeType="clickEffect">
                                  <p:stCondLst>
                                    <p:cond delay="0"/>
                                  </p:stCondLst>
                                  <p:childTnLst>
                                    <p:set>
                                      <p:cBhvr>
                                        <p:cTn id="72" dur="1" fill="hold">
                                          <p:stCondLst>
                                            <p:cond delay="0"/>
                                          </p:stCondLst>
                                        </p:cTn>
                                        <p:tgtEl>
                                          <p:spTgt spid="111620">
                                            <p:txEl>
                                              <p:pRg st="3" end="3"/>
                                            </p:txEl>
                                          </p:spTgt>
                                        </p:tgtEl>
                                        <p:attrNameLst>
                                          <p:attrName>style.visibility</p:attrName>
                                        </p:attrNameLst>
                                      </p:cBhvr>
                                      <p:to>
                                        <p:strVal val="visible"/>
                                      </p:to>
                                    </p:set>
                                    <p:anim calcmode="lin" valueType="num">
                                      <p:cBhvr additive="base">
                                        <p:cTn id="73" dur="500" fill="hold"/>
                                        <p:tgtEl>
                                          <p:spTgt spid="111620">
                                            <p:txEl>
                                              <p:pRg st="3" end="3"/>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11162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6" fill="hold" grpId="0" nodeType="clickEffect">
                                  <p:stCondLst>
                                    <p:cond delay="0"/>
                                  </p:stCondLst>
                                  <p:childTnLst>
                                    <p:set>
                                      <p:cBhvr>
                                        <p:cTn id="78" dur="1" fill="hold">
                                          <p:stCondLst>
                                            <p:cond delay="0"/>
                                          </p:stCondLst>
                                        </p:cTn>
                                        <p:tgtEl>
                                          <p:spTgt spid="111620">
                                            <p:txEl>
                                              <p:pRg st="4" end="4"/>
                                            </p:txEl>
                                          </p:spTgt>
                                        </p:tgtEl>
                                        <p:attrNameLst>
                                          <p:attrName>style.visibility</p:attrName>
                                        </p:attrNameLst>
                                      </p:cBhvr>
                                      <p:to>
                                        <p:strVal val="visible"/>
                                      </p:to>
                                    </p:set>
                                    <p:anim calcmode="lin" valueType="num">
                                      <p:cBhvr additive="base">
                                        <p:cTn id="79" dur="500" fill="hold"/>
                                        <p:tgtEl>
                                          <p:spTgt spid="111620">
                                            <p:txEl>
                                              <p:pRg st="4" end="4"/>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11162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6" fill="hold" grpId="0" nodeType="clickEffect">
                                  <p:stCondLst>
                                    <p:cond delay="0"/>
                                  </p:stCondLst>
                                  <p:childTnLst>
                                    <p:set>
                                      <p:cBhvr>
                                        <p:cTn id="84" dur="1" fill="hold">
                                          <p:stCondLst>
                                            <p:cond delay="0"/>
                                          </p:stCondLst>
                                        </p:cTn>
                                        <p:tgtEl>
                                          <p:spTgt spid="111620">
                                            <p:txEl>
                                              <p:pRg st="5" end="5"/>
                                            </p:txEl>
                                          </p:spTgt>
                                        </p:tgtEl>
                                        <p:attrNameLst>
                                          <p:attrName>style.visibility</p:attrName>
                                        </p:attrNameLst>
                                      </p:cBhvr>
                                      <p:to>
                                        <p:strVal val="visible"/>
                                      </p:to>
                                    </p:set>
                                    <p:anim calcmode="lin" valueType="num">
                                      <p:cBhvr additive="base">
                                        <p:cTn id="85" dur="500" fill="hold"/>
                                        <p:tgtEl>
                                          <p:spTgt spid="111620">
                                            <p:txEl>
                                              <p:pRg st="5" end="5"/>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11162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6" fill="hold" grpId="0" nodeType="clickEffect">
                                  <p:stCondLst>
                                    <p:cond delay="0"/>
                                  </p:stCondLst>
                                  <p:childTnLst>
                                    <p:set>
                                      <p:cBhvr>
                                        <p:cTn id="90" dur="1" fill="hold">
                                          <p:stCondLst>
                                            <p:cond delay="0"/>
                                          </p:stCondLst>
                                        </p:cTn>
                                        <p:tgtEl>
                                          <p:spTgt spid="111620">
                                            <p:txEl>
                                              <p:pRg st="6" end="6"/>
                                            </p:txEl>
                                          </p:spTgt>
                                        </p:tgtEl>
                                        <p:attrNameLst>
                                          <p:attrName>style.visibility</p:attrName>
                                        </p:attrNameLst>
                                      </p:cBhvr>
                                      <p:to>
                                        <p:strVal val="visible"/>
                                      </p:to>
                                    </p:set>
                                    <p:anim calcmode="lin" valueType="num">
                                      <p:cBhvr additive="base">
                                        <p:cTn id="91" dur="500" fill="hold"/>
                                        <p:tgtEl>
                                          <p:spTgt spid="111620">
                                            <p:txEl>
                                              <p:pRg st="6" end="6"/>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11162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6" fill="hold" grpId="0" nodeType="clickEffect">
                                  <p:stCondLst>
                                    <p:cond delay="0"/>
                                  </p:stCondLst>
                                  <p:childTnLst>
                                    <p:set>
                                      <p:cBhvr>
                                        <p:cTn id="96" dur="1" fill="hold">
                                          <p:stCondLst>
                                            <p:cond delay="0"/>
                                          </p:stCondLst>
                                        </p:cTn>
                                        <p:tgtEl>
                                          <p:spTgt spid="111620">
                                            <p:txEl>
                                              <p:pRg st="7" end="7"/>
                                            </p:txEl>
                                          </p:spTgt>
                                        </p:tgtEl>
                                        <p:attrNameLst>
                                          <p:attrName>style.visibility</p:attrName>
                                        </p:attrNameLst>
                                      </p:cBhvr>
                                      <p:to>
                                        <p:strVal val="visible"/>
                                      </p:to>
                                    </p:set>
                                    <p:anim calcmode="lin" valueType="num">
                                      <p:cBhvr additive="base">
                                        <p:cTn id="97" dur="500" fill="hold"/>
                                        <p:tgtEl>
                                          <p:spTgt spid="111620">
                                            <p:txEl>
                                              <p:pRg st="7" end="7"/>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11162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6" fill="hold" grpId="0" nodeType="clickEffect">
                                  <p:stCondLst>
                                    <p:cond delay="0"/>
                                  </p:stCondLst>
                                  <p:childTnLst>
                                    <p:set>
                                      <p:cBhvr>
                                        <p:cTn id="102" dur="1" fill="hold">
                                          <p:stCondLst>
                                            <p:cond delay="0"/>
                                          </p:stCondLst>
                                        </p:cTn>
                                        <p:tgtEl>
                                          <p:spTgt spid="111620">
                                            <p:txEl>
                                              <p:pRg st="8" end="8"/>
                                            </p:txEl>
                                          </p:spTgt>
                                        </p:tgtEl>
                                        <p:attrNameLst>
                                          <p:attrName>style.visibility</p:attrName>
                                        </p:attrNameLst>
                                      </p:cBhvr>
                                      <p:to>
                                        <p:strVal val="visible"/>
                                      </p:to>
                                    </p:set>
                                    <p:anim calcmode="lin" valueType="num">
                                      <p:cBhvr additive="base">
                                        <p:cTn id="103" dur="500" fill="hold"/>
                                        <p:tgtEl>
                                          <p:spTgt spid="111620">
                                            <p:txEl>
                                              <p:pRg st="8" end="8"/>
                                            </p:txEl>
                                          </p:spTgt>
                                        </p:tgtEl>
                                        <p:attrNameLst>
                                          <p:attrName>ppt_x</p:attrName>
                                        </p:attrNameLst>
                                      </p:cBhvr>
                                      <p:tavLst>
                                        <p:tav tm="0">
                                          <p:val>
                                            <p:strVal val="1+#ppt_w/2"/>
                                          </p:val>
                                        </p:tav>
                                        <p:tav tm="100000">
                                          <p:val>
                                            <p:strVal val="#ppt_x"/>
                                          </p:val>
                                        </p:tav>
                                      </p:tavLst>
                                    </p:anim>
                                    <p:anim calcmode="lin" valueType="num">
                                      <p:cBhvr additive="base">
                                        <p:cTn id="104" dur="500" fill="hold"/>
                                        <p:tgtEl>
                                          <p:spTgt spid="11162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6" fill="hold" grpId="0" nodeType="clickEffect">
                                  <p:stCondLst>
                                    <p:cond delay="0"/>
                                  </p:stCondLst>
                                  <p:childTnLst>
                                    <p:set>
                                      <p:cBhvr>
                                        <p:cTn id="108" dur="1" fill="hold">
                                          <p:stCondLst>
                                            <p:cond delay="0"/>
                                          </p:stCondLst>
                                        </p:cTn>
                                        <p:tgtEl>
                                          <p:spTgt spid="111620">
                                            <p:txEl>
                                              <p:pRg st="9" end="9"/>
                                            </p:txEl>
                                          </p:spTgt>
                                        </p:tgtEl>
                                        <p:attrNameLst>
                                          <p:attrName>style.visibility</p:attrName>
                                        </p:attrNameLst>
                                      </p:cBhvr>
                                      <p:to>
                                        <p:strVal val="visible"/>
                                      </p:to>
                                    </p:set>
                                    <p:anim calcmode="lin" valueType="num">
                                      <p:cBhvr additive="base">
                                        <p:cTn id="109" dur="500" fill="hold"/>
                                        <p:tgtEl>
                                          <p:spTgt spid="111620">
                                            <p:txEl>
                                              <p:pRg st="9" end="9"/>
                                            </p:txEl>
                                          </p:spTgt>
                                        </p:tgtEl>
                                        <p:attrNameLst>
                                          <p:attrName>ppt_x</p:attrName>
                                        </p:attrNameLst>
                                      </p:cBhvr>
                                      <p:tavLst>
                                        <p:tav tm="0">
                                          <p:val>
                                            <p:strVal val="1+#ppt_w/2"/>
                                          </p:val>
                                        </p:tav>
                                        <p:tav tm="100000">
                                          <p:val>
                                            <p:strVal val="#ppt_x"/>
                                          </p:val>
                                        </p:tav>
                                      </p:tavLst>
                                    </p:anim>
                                    <p:anim calcmode="lin" valueType="num">
                                      <p:cBhvr additive="base">
                                        <p:cTn id="110" dur="500" fill="hold"/>
                                        <p:tgtEl>
                                          <p:spTgt spid="11162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autoUpdateAnimBg="0"/>
      <p:bldP spid="111620" grpId="0" uiExpand="1"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AutoShape 2"/>
          <p:cNvSpPr>
            <a:spLocks noChangeArrowheads="1"/>
          </p:cNvSpPr>
          <p:nvPr/>
        </p:nvSpPr>
        <p:spPr bwMode="auto">
          <a:xfrm>
            <a:off x="4419600" y="2971800"/>
            <a:ext cx="457200" cy="1676400"/>
          </a:xfrm>
          <a:prstGeom prst="downArrow">
            <a:avLst>
              <a:gd name="adj1" fmla="val 50000"/>
              <a:gd name="adj2" fmla="val 91667"/>
            </a:avLst>
          </a:prstGeom>
          <a:solidFill>
            <a:schemeClr val="tx2"/>
          </a:solidFill>
          <a:ln w="9525">
            <a:solidFill>
              <a:schemeClr val="tx1"/>
            </a:solidFill>
            <a:miter lim="800000"/>
            <a:headEnd/>
            <a:tailEnd/>
          </a:ln>
          <a:effectLst/>
        </p:spPr>
        <p:txBody>
          <a:bodyPr wrap="none" anchor="ctr"/>
          <a:lstStyle/>
          <a:p>
            <a:endParaRPr lang="en-US"/>
          </a:p>
        </p:txBody>
      </p:sp>
      <p:sp>
        <p:nvSpPr>
          <p:cNvPr id="112643" name="Text Box 3"/>
          <p:cNvSpPr txBox="1">
            <a:spLocks noChangeArrowheads="1"/>
          </p:cNvSpPr>
          <p:nvPr/>
        </p:nvSpPr>
        <p:spPr bwMode="auto">
          <a:xfrm>
            <a:off x="3200400" y="5105400"/>
            <a:ext cx="2590800" cy="641350"/>
          </a:xfrm>
          <a:prstGeom prst="rect">
            <a:avLst/>
          </a:prstGeom>
          <a:noFill/>
          <a:ln w="9525">
            <a:noFill/>
            <a:miter lim="800000"/>
            <a:headEnd/>
            <a:tailEnd/>
          </a:ln>
          <a:effectLst/>
        </p:spPr>
        <p:txBody>
          <a:bodyPr>
            <a:spAutoFit/>
          </a:bodyPr>
          <a:lstStyle/>
          <a:p>
            <a:pPr algn="ctr">
              <a:spcBef>
                <a:spcPct val="50000"/>
              </a:spcBef>
            </a:pPr>
            <a:r>
              <a:rPr lang="en-US" sz="3600" b="1"/>
              <a:t>Christian</a:t>
            </a:r>
          </a:p>
        </p:txBody>
      </p:sp>
      <p:graphicFrame>
        <p:nvGraphicFramePr>
          <p:cNvPr id="112644" name="Object 4"/>
          <p:cNvGraphicFramePr>
            <a:graphicFrameLocks noChangeAspect="1"/>
          </p:cNvGraphicFramePr>
          <p:nvPr/>
        </p:nvGraphicFramePr>
        <p:xfrm>
          <a:off x="3429000" y="381000"/>
          <a:ext cx="2047875" cy="2219325"/>
        </p:xfrm>
        <a:graphic>
          <a:graphicData uri="http://schemas.openxmlformats.org/presentationml/2006/ole">
            <mc:AlternateContent xmlns:mc="http://schemas.openxmlformats.org/markup-compatibility/2006">
              <mc:Choice xmlns:v="urn:schemas-microsoft-com:vml" Requires="v">
                <p:oleObj spid="_x0000_s112651" name="Picture (32-bit)" r:id="rId3" imgW="2048040" imgH="2219400" progId="">
                  <p:embed/>
                </p:oleObj>
              </mc:Choice>
              <mc:Fallback>
                <p:oleObj name="Picture (32-bit)" r:id="rId3" imgW="2048040" imgH="22194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81000"/>
                        <a:ext cx="204787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13666" name="Object 2"/>
          <p:cNvGraphicFramePr>
            <a:graphicFrameLocks noChangeAspect="1"/>
          </p:cNvGraphicFramePr>
          <p:nvPr/>
        </p:nvGraphicFramePr>
        <p:xfrm>
          <a:off x="3048000" y="228600"/>
          <a:ext cx="1476375" cy="1600200"/>
        </p:xfrm>
        <a:graphic>
          <a:graphicData uri="http://schemas.openxmlformats.org/presentationml/2006/ole">
            <mc:AlternateContent xmlns:mc="http://schemas.openxmlformats.org/markup-compatibility/2006">
              <mc:Choice xmlns:v="urn:schemas-microsoft-com:vml" Requires="v">
                <p:oleObj spid="_x0000_s113683" name="Picture (32-bit)" r:id="rId3" imgW="2048040" imgH="2219400" progId="">
                  <p:embed/>
                </p:oleObj>
              </mc:Choice>
              <mc:Fallback>
                <p:oleObj name="Picture (32-bit)" r:id="rId3" imgW="2048040" imgH="22194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28600"/>
                        <a:ext cx="147637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3667" name="AutoShape 3"/>
          <p:cNvSpPr>
            <a:spLocks noChangeArrowheads="1"/>
          </p:cNvSpPr>
          <p:nvPr/>
        </p:nvSpPr>
        <p:spPr bwMode="auto">
          <a:xfrm>
            <a:off x="1066800" y="2743200"/>
            <a:ext cx="457200" cy="1295400"/>
          </a:xfrm>
          <a:prstGeom prst="downArrow">
            <a:avLst>
              <a:gd name="adj1" fmla="val 50000"/>
              <a:gd name="adj2" fmla="val 70833"/>
            </a:avLst>
          </a:prstGeom>
          <a:solidFill>
            <a:schemeClr val="tx2"/>
          </a:solidFill>
          <a:ln w="9525">
            <a:solidFill>
              <a:schemeClr val="tx1"/>
            </a:solidFill>
            <a:miter lim="800000"/>
            <a:headEnd/>
            <a:tailEnd/>
          </a:ln>
          <a:effectLst/>
        </p:spPr>
        <p:txBody>
          <a:bodyPr wrap="none" anchor="ctr"/>
          <a:lstStyle/>
          <a:p>
            <a:endParaRPr lang="en-US"/>
          </a:p>
        </p:txBody>
      </p:sp>
      <p:sp>
        <p:nvSpPr>
          <p:cNvPr id="113668" name="Text Box 4"/>
          <p:cNvSpPr txBox="1">
            <a:spLocks noChangeArrowheads="1"/>
          </p:cNvSpPr>
          <p:nvPr/>
        </p:nvSpPr>
        <p:spPr bwMode="auto">
          <a:xfrm>
            <a:off x="0" y="4343400"/>
            <a:ext cx="2590800" cy="641350"/>
          </a:xfrm>
          <a:prstGeom prst="rect">
            <a:avLst/>
          </a:prstGeom>
          <a:noFill/>
          <a:ln w="9525">
            <a:noFill/>
            <a:miter lim="800000"/>
            <a:headEnd/>
            <a:tailEnd/>
          </a:ln>
          <a:effectLst/>
        </p:spPr>
        <p:txBody>
          <a:bodyPr>
            <a:spAutoFit/>
          </a:bodyPr>
          <a:lstStyle/>
          <a:p>
            <a:pPr algn="ctr">
              <a:spcBef>
                <a:spcPct val="50000"/>
              </a:spcBef>
            </a:pPr>
            <a:r>
              <a:rPr lang="en-US" sz="3600" b="1"/>
              <a:t>Christian</a:t>
            </a:r>
          </a:p>
        </p:txBody>
      </p:sp>
      <p:sp>
        <p:nvSpPr>
          <p:cNvPr id="113669" name="Line 5"/>
          <p:cNvSpPr>
            <a:spLocks noChangeShapeType="1"/>
          </p:cNvSpPr>
          <p:nvPr/>
        </p:nvSpPr>
        <p:spPr bwMode="auto">
          <a:xfrm>
            <a:off x="2819400" y="0"/>
            <a:ext cx="0" cy="6858000"/>
          </a:xfrm>
          <a:prstGeom prst="line">
            <a:avLst/>
          </a:prstGeom>
          <a:noFill/>
          <a:ln w="76200">
            <a:solidFill>
              <a:schemeClr val="tx1"/>
            </a:solidFill>
            <a:round/>
            <a:headEnd/>
            <a:tailEnd/>
          </a:ln>
          <a:effectLst/>
        </p:spPr>
        <p:txBody>
          <a:bodyPr wrap="none" anchor="ctr"/>
          <a:lstStyle/>
          <a:p>
            <a:endParaRPr lang="en-US"/>
          </a:p>
        </p:txBody>
      </p:sp>
      <p:graphicFrame>
        <p:nvGraphicFramePr>
          <p:cNvPr id="113670" name="Object 6"/>
          <p:cNvGraphicFramePr>
            <a:graphicFrameLocks noChangeAspect="1"/>
          </p:cNvGraphicFramePr>
          <p:nvPr/>
        </p:nvGraphicFramePr>
        <p:xfrm>
          <a:off x="228600" y="228600"/>
          <a:ext cx="2047875" cy="2219325"/>
        </p:xfrm>
        <a:graphic>
          <a:graphicData uri="http://schemas.openxmlformats.org/presentationml/2006/ole">
            <mc:AlternateContent xmlns:mc="http://schemas.openxmlformats.org/markup-compatibility/2006">
              <mc:Choice xmlns:v="urn:schemas-microsoft-com:vml" Requires="v">
                <p:oleObj spid="_x0000_s113684" name="Picture (32-bit)" r:id="rId5" imgW="2048040" imgH="2219400" progId="">
                  <p:embed/>
                </p:oleObj>
              </mc:Choice>
              <mc:Fallback>
                <p:oleObj name="Picture (32-bit)" r:id="rId5" imgW="2048040" imgH="2219400"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8600"/>
                        <a:ext cx="204787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3671" name="AutoShape 7"/>
          <p:cNvSpPr>
            <a:spLocks noChangeArrowheads="1"/>
          </p:cNvSpPr>
          <p:nvPr/>
        </p:nvSpPr>
        <p:spPr bwMode="auto">
          <a:xfrm>
            <a:off x="3505200" y="2209800"/>
            <a:ext cx="609600" cy="609600"/>
          </a:xfrm>
          <a:prstGeom prst="plus">
            <a:avLst>
              <a:gd name="adj" fmla="val 25000"/>
            </a:avLst>
          </a:prstGeom>
          <a:solidFill>
            <a:schemeClr val="tx2"/>
          </a:solidFill>
          <a:ln w="9525">
            <a:solidFill>
              <a:schemeClr val="tx1"/>
            </a:solidFill>
            <a:miter lim="800000"/>
            <a:headEnd/>
            <a:tailEnd/>
          </a:ln>
          <a:effectLst/>
        </p:spPr>
        <p:txBody>
          <a:bodyPr wrap="none" anchor="ctr"/>
          <a:lstStyle/>
          <a:p>
            <a:endParaRPr lang="en-US"/>
          </a:p>
        </p:txBody>
      </p:sp>
      <p:sp>
        <p:nvSpPr>
          <p:cNvPr id="113672" name="Text Box 8"/>
          <p:cNvSpPr txBox="1">
            <a:spLocks noChangeArrowheads="1"/>
          </p:cNvSpPr>
          <p:nvPr/>
        </p:nvSpPr>
        <p:spPr bwMode="auto">
          <a:xfrm>
            <a:off x="2895600" y="6216650"/>
            <a:ext cx="1905000" cy="579438"/>
          </a:xfrm>
          <a:prstGeom prst="rect">
            <a:avLst/>
          </a:prstGeom>
          <a:noFill/>
          <a:ln w="9525">
            <a:noFill/>
            <a:miter lim="800000"/>
            <a:headEnd/>
            <a:tailEnd/>
          </a:ln>
          <a:effectLst/>
        </p:spPr>
        <p:txBody>
          <a:bodyPr>
            <a:spAutoFit/>
          </a:bodyPr>
          <a:lstStyle/>
          <a:p>
            <a:pPr algn="ctr">
              <a:spcBef>
                <a:spcPct val="50000"/>
              </a:spcBef>
            </a:pPr>
            <a:r>
              <a:rPr lang="en-US" sz="3200" b="1"/>
              <a:t>Catholic</a:t>
            </a:r>
            <a:endParaRPr lang="en-US" sz="3600" b="1"/>
          </a:p>
        </p:txBody>
      </p:sp>
      <p:sp>
        <p:nvSpPr>
          <p:cNvPr id="113673" name="AutoShape 9"/>
          <p:cNvSpPr>
            <a:spLocks noChangeArrowheads="1"/>
          </p:cNvSpPr>
          <p:nvPr/>
        </p:nvSpPr>
        <p:spPr bwMode="auto">
          <a:xfrm>
            <a:off x="3657600" y="5562600"/>
            <a:ext cx="457200" cy="533400"/>
          </a:xfrm>
          <a:prstGeom prst="downArrow">
            <a:avLst>
              <a:gd name="adj1" fmla="val 50000"/>
              <a:gd name="adj2" fmla="val 29167"/>
            </a:avLst>
          </a:prstGeom>
          <a:solidFill>
            <a:schemeClr val="tx2"/>
          </a:solidFill>
          <a:ln w="9525">
            <a:solidFill>
              <a:schemeClr val="tx1"/>
            </a:solidFill>
            <a:miter lim="800000"/>
            <a:headEnd/>
            <a:tailEnd/>
          </a:ln>
          <a:effectLst/>
        </p:spPr>
        <p:txBody>
          <a:bodyPr wrap="none" anchor="ctr"/>
          <a:lstStyle/>
          <a:p>
            <a:endParaRPr lang="en-US"/>
          </a:p>
        </p:txBody>
      </p:sp>
      <p:pic>
        <p:nvPicPr>
          <p:cNvPr id="113674" name="Picture 10" descr="Book Purple"/>
          <p:cNvPicPr>
            <a:picLocks noChangeAspect="1" noChangeArrowheads="1"/>
          </p:cNvPicPr>
          <p:nvPr/>
        </p:nvPicPr>
        <p:blipFill>
          <a:blip r:embed="rId6" cstate="print"/>
          <a:srcRect/>
          <a:stretch>
            <a:fillRect/>
          </a:stretch>
        </p:blipFill>
        <p:spPr bwMode="auto">
          <a:xfrm>
            <a:off x="3124200" y="3429000"/>
            <a:ext cx="1346200" cy="17145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14690" name="Object 2"/>
          <p:cNvGraphicFramePr>
            <a:graphicFrameLocks noChangeAspect="1"/>
          </p:cNvGraphicFramePr>
          <p:nvPr/>
        </p:nvGraphicFramePr>
        <p:xfrm>
          <a:off x="3048000" y="228600"/>
          <a:ext cx="1476375" cy="1600200"/>
        </p:xfrm>
        <a:graphic>
          <a:graphicData uri="http://schemas.openxmlformats.org/presentationml/2006/ole">
            <mc:AlternateContent xmlns:mc="http://schemas.openxmlformats.org/markup-compatibility/2006">
              <mc:Choice xmlns:v="urn:schemas-microsoft-com:vml" Requires="v">
                <p:oleObj spid="_x0000_s114714" name="Picture (32-bit)" r:id="rId3" imgW="2048040" imgH="2219400" progId="">
                  <p:embed/>
                </p:oleObj>
              </mc:Choice>
              <mc:Fallback>
                <p:oleObj name="Picture (32-bit)" r:id="rId3" imgW="2048040" imgH="22194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28600"/>
                        <a:ext cx="147637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4691" name="AutoShape 3"/>
          <p:cNvSpPr>
            <a:spLocks noChangeArrowheads="1"/>
          </p:cNvSpPr>
          <p:nvPr/>
        </p:nvSpPr>
        <p:spPr bwMode="auto">
          <a:xfrm>
            <a:off x="1066800" y="2743200"/>
            <a:ext cx="457200" cy="1295400"/>
          </a:xfrm>
          <a:prstGeom prst="downArrow">
            <a:avLst>
              <a:gd name="adj1" fmla="val 50000"/>
              <a:gd name="adj2" fmla="val 70833"/>
            </a:avLst>
          </a:prstGeom>
          <a:solidFill>
            <a:schemeClr val="tx2"/>
          </a:solidFill>
          <a:ln w="9525">
            <a:solidFill>
              <a:schemeClr val="tx1"/>
            </a:solidFill>
            <a:miter lim="800000"/>
            <a:headEnd/>
            <a:tailEnd/>
          </a:ln>
          <a:effectLst/>
        </p:spPr>
        <p:txBody>
          <a:bodyPr wrap="none" anchor="ctr"/>
          <a:lstStyle/>
          <a:p>
            <a:endParaRPr lang="en-US"/>
          </a:p>
        </p:txBody>
      </p:sp>
      <p:sp>
        <p:nvSpPr>
          <p:cNvPr id="114692" name="Text Box 4"/>
          <p:cNvSpPr txBox="1">
            <a:spLocks noChangeArrowheads="1"/>
          </p:cNvSpPr>
          <p:nvPr/>
        </p:nvSpPr>
        <p:spPr bwMode="auto">
          <a:xfrm>
            <a:off x="0" y="4343400"/>
            <a:ext cx="2590800" cy="641350"/>
          </a:xfrm>
          <a:prstGeom prst="rect">
            <a:avLst/>
          </a:prstGeom>
          <a:noFill/>
          <a:ln w="9525">
            <a:noFill/>
            <a:miter lim="800000"/>
            <a:headEnd/>
            <a:tailEnd/>
          </a:ln>
          <a:effectLst/>
        </p:spPr>
        <p:txBody>
          <a:bodyPr>
            <a:spAutoFit/>
          </a:bodyPr>
          <a:lstStyle/>
          <a:p>
            <a:pPr algn="ctr">
              <a:spcBef>
                <a:spcPct val="50000"/>
              </a:spcBef>
            </a:pPr>
            <a:r>
              <a:rPr lang="en-US" sz="3600" b="1"/>
              <a:t>Christian</a:t>
            </a:r>
          </a:p>
        </p:txBody>
      </p:sp>
      <p:sp>
        <p:nvSpPr>
          <p:cNvPr id="114693" name="Line 5"/>
          <p:cNvSpPr>
            <a:spLocks noChangeShapeType="1"/>
          </p:cNvSpPr>
          <p:nvPr/>
        </p:nvSpPr>
        <p:spPr bwMode="auto">
          <a:xfrm>
            <a:off x="2819400" y="0"/>
            <a:ext cx="0" cy="6858000"/>
          </a:xfrm>
          <a:prstGeom prst="line">
            <a:avLst/>
          </a:prstGeom>
          <a:noFill/>
          <a:ln w="76200">
            <a:solidFill>
              <a:schemeClr val="tx1"/>
            </a:solidFill>
            <a:round/>
            <a:headEnd/>
            <a:tailEnd/>
          </a:ln>
          <a:effectLst/>
        </p:spPr>
        <p:txBody>
          <a:bodyPr wrap="none" anchor="ctr"/>
          <a:lstStyle/>
          <a:p>
            <a:endParaRPr lang="en-US"/>
          </a:p>
        </p:txBody>
      </p:sp>
      <p:graphicFrame>
        <p:nvGraphicFramePr>
          <p:cNvPr id="114694" name="Object 6"/>
          <p:cNvGraphicFramePr>
            <a:graphicFrameLocks noChangeAspect="1"/>
          </p:cNvGraphicFramePr>
          <p:nvPr/>
        </p:nvGraphicFramePr>
        <p:xfrm>
          <a:off x="228600" y="228600"/>
          <a:ext cx="2047875" cy="2219325"/>
        </p:xfrm>
        <a:graphic>
          <a:graphicData uri="http://schemas.openxmlformats.org/presentationml/2006/ole">
            <mc:AlternateContent xmlns:mc="http://schemas.openxmlformats.org/markup-compatibility/2006">
              <mc:Choice xmlns:v="urn:schemas-microsoft-com:vml" Requires="v">
                <p:oleObj spid="_x0000_s114715" name="Picture (32-bit)" r:id="rId5" imgW="2048040" imgH="2219400" progId="">
                  <p:embed/>
                </p:oleObj>
              </mc:Choice>
              <mc:Fallback>
                <p:oleObj name="Picture (32-bit)" r:id="rId5" imgW="2048040" imgH="2219400"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8600"/>
                        <a:ext cx="204787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4695" name="Object 7"/>
          <p:cNvGraphicFramePr>
            <a:graphicFrameLocks noChangeAspect="1"/>
          </p:cNvGraphicFramePr>
          <p:nvPr/>
        </p:nvGraphicFramePr>
        <p:xfrm>
          <a:off x="5105400" y="228600"/>
          <a:ext cx="1476375" cy="1600200"/>
        </p:xfrm>
        <a:graphic>
          <a:graphicData uri="http://schemas.openxmlformats.org/presentationml/2006/ole">
            <mc:AlternateContent xmlns:mc="http://schemas.openxmlformats.org/markup-compatibility/2006">
              <mc:Choice xmlns:v="urn:schemas-microsoft-com:vml" Requires="v">
                <p:oleObj spid="_x0000_s114716" name="Picture (32-bit)" r:id="rId6" imgW="2048040" imgH="2219400" progId="">
                  <p:embed/>
                </p:oleObj>
              </mc:Choice>
              <mc:Fallback>
                <p:oleObj name="Picture (32-bit)" r:id="rId6" imgW="2048040" imgH="2219400" progId="">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28600"/>
                        <a:ext cx="147637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4696" name="AutoShape 8"/>
          <p:cNvSpPr>
            <a:spLocks noChangeArrowheads="1"/>
          </p:cNvSpPr>
          <p:nvPr/>
        </p:nvSpPr>
        <p:spPr bwMode="auto">
          <a:xfrm>
            <a:off x="3505200" y="2209800"/>
            <a:ext cx="609600" cy="609600"/>
          </a:xfrm>
          <a:prstGeom prst="plus">
            <a:avLst>
              <a:gd name="adj" fmla="val 25000"/>
            </a:avLst>
          </a:prstGeom>
          <a:solidFill>
            <a:schemeClr val="tx2"/>
          </a:solidFill>
          <a:ln w="9525">
            <a:solidFill>
              <a:schemeClr val="tx1"/>
            </a:solidFill>
            <a:miter lim="800000"/>
            <a:headEnd/>
            <a:tailEnd/>
          </a:ln>
          <a:effectLst/>
        </p:spPr>
        <p:txBody>
          <a:bodyPr wrap="none" anchor="ctr"/>
          <a:lstStyle/>
          <a:p>
            <a:endParaRPr lang="en-US"/>
          </a:p>
        </p:txBody>
      </p:sp>
      <p:sp>
        <p:nvSpPr>
          <p:cNvPr id="114697" name="AutoShape 9"/>
          <p:cNvSpPr>
            <a:spLocks noChangeArrowheads="1"/>
          </p:cNvSpPr>
          <p:nvPr/>
        </p:nvSpPr>
        <p:spPr bwMode="auto">
          <a:xfrm>
            <a:off x="5638800" y="2133600"/>
            <a:ext cx="609600" cy="609600"/>
          </a:xfrm>
          <a:prstGeom prst="plus">
            <a:avLst>
              <a:gd name="adj" fmla="val 25000"/>
            </a:avLst>
          </a:prstGeom>
          <a:solidFill>
            <a:schemeClr val="tx2"/>
          </a:solidFill>
          <a:ln w="9525">
            <a:solidFill>
              <a:schemeClr val="tx1"/>
            </a:solidFill>
            <a:miter lim="800000"/>
            <a:headEnd/>
            <a:tailEnd/>
          </a:ln>
          <a:effectLst/>
        </p:spPr>
        <p:txBody>
          <a:bodyPr wrap="none" anchor="ctr"/>
          <a:lstStyle/>
          <a:p>
            <a:endParaRPr lang="en-US"/>
          </a:p>
        </p:txBody>
      </p:sp>
      <p:sp>
        <p:nvSpPr>
          <p:cNvPr id="114698" name="Text Box 10"/>
          <p:cNvSpPr txBox="1">
            <a:spLocks noChangeArrowheads="1"/>
          </p:cNvSpPr>
          <p:nvPr/>
        </p:nvSpPr>
        <p:spPr bwMode="auto">
          <a:xfrm>
            <a:off x="2895600" y="6216650"/>
            <a:ext cx="1905000" cy="579438"/>
          </a:xfrm>
          <a:prstGeom prst="rect">
            <a:avLst/>
          </a:prstGeom>
          <a:noFill/>
          <a:ln w="9525">
            <a:noFill/>
            <a:miter lim="800000"/>
            <a:headEnd/>
            <a:tailEnd/>
          </a:ln>
          <a:effectLst/>
        </p:spPr>
        <p:txBody>
          <a:bodyPr>
            <a:spAutoFit/>
          </a:bodyPr>
          <a:lstStyle/>
          <a:p>
            <a:pPr algn="ctr">
              <a:spcBef>
                <a:spcPct val="50000"/>
              </a:spcBef>
            </a:pPr>
            <a:r>
              <a:rPr lang="en-US" sz="3200" b="1"/>
              <a:t>Catholic</a:t>
            </a:r>
            <a:endParaRPr lang="en-US" sz="3600" b="1"/>
          </a:p>
        </p:txBody>
      </p:sp>
      <p:sp>
        <p:nvSpPr>
          <p:cNvPr id="114699" name="AutoShape 11"/>
          <p:cNvSpPr>
            <a:spLocks noChangeArrowheads="1"/>
          </p:cNvSpPr>
          <p:nvPr/>
        </p:nvSpPr>
        <p:spPr bwMode="auto">
          <a:xfrm>
            <a:off x="3657600" y="5562600"/>
            <a:ext cx="457200" cy="533400"/>
          </a:xfrm>
          <a:prstGeom prst="downArrow">
            <a:avLst>
              <a:gd name="adj1" fmla="val 50000"/>
              <a:gd name="adj2" fmla="val 29167"/>
            </a:avLst>
          </a:prstGeom>
          <a:solidFill>
            <a:schemeClr val="tx2"/>
          </a:solidFill>
          <a:ln w="9525">
            <a:solidFill>
              <a:schemeClr val="tx1"/>
            </a:solidFill>
            <a:miter lim="800000"/>
            <a:headEnd/>
            <a:tailEnd/>
          </a:ln>
          <a:effectLst/>
        </p:spPr>
        <p:txBody>
          <a:bodyPr wrap="none" anchor="ctr"/>
          <a:lstStyle/>
          <a:p>
            <a:endParaRPr lang="en-US"/>
          </a:p>
        </p:txBody>
      </p:sp>
      <p:pic>
        <p:nvPicPr>
          <p:cNvPr id="114700" name="Picture 12" descr="Book Purple"/>
          <p:cNvPicPr>
            <a:picLocks noChangeAspect="1" noChangeArrowheads="1"/>
          </p:cNvPicPr>
          <p:nvPr/>
        </p:nvPicPr>
        <p:blipFill>
          <a:blip r:embed="rId7" cstate="print"/>
          <a:srcRect/>
          <a:stretch>
            <a:fillRect/>
          </a:stretch>
        </p:blipFill>
        <p:spPr bwMode="auto">
          <a:xfrm>
            <a:off x="3124200" y="3429000"/>
            <a:ext cx="1346200" cy="1714500"/>
          </a:xfrm>
          <a:prstGeom prst="rect">
            <a:avLst/>
          </a:prstGeom>
          <a:noFill/>
        </p:spPr>
      </p:pic>
      <p:sp>
        <p:nvSpPr>
          <p:cNvPr id="114701" name="AutoShape 13"/>
          <p:cNvSpPr>
            <a:spLocks noChangeArrowheads="1"/>
          </p:cNvSpPr>
          <p:nvPr/>
        </p:nvSpPr>
        <p:spPr bwMode="auto">
          <a:xfrm>
            <a:off x="5791200" y="4876800"/>
            <a:ext cx="457200" cy="533400"/>
          </a:xfrm>
          <a:prstGeom prst="downArrow">
            <a:avLst>
              <a:gd name="adj1" fmla="val 50000"/>
              <a:gd name="adj2" fmla="val 29167"/>
            </a:avLst>
          </a:prstGeom>
          <a:solidFill>
            <a:schemeClr val="tx2"/>
          </a:solidFill>
          <a:ln w="9525">
            <a:solidFill>
              <a:schemeClr val="tx1"/>
            </a:solidFill>
            <a:miter lim="800000"/>
            <a:headEnd/>
            <a:tailEnd/>
          </a:ln>
          <a:effectLst/>
        </p:spPr>
        <p:txBody>
          <a:bodyPr wrap="none" anchor="ctr"/>
          <a:lstStyle/>
          <a:p>
            <a:endParaRPr lang="en-US"/>
          </a:p>
        </p:txBody>
      </p:sp>
      <p:pic>
        <p:nvPicPr>
          <p:cNvPr id="114702" name="Picture 14" descr="Book Open"/>
          <p:cNvPicPr>
            <a:picLocks noChangeAspect="1" noChangeArrowheads="1"/>
          </p:cNvPicPr>
          <p:nvPr/>
        </p:nvPicPr>
        <p:blipFill>
          <a:blip r:embed="rId8" cstate="print"/>
          <a:srcRect/>
          <a:stretch>
            <a:fillRect/>
          </a:stretch>
        </p:blipFill>
        <p:spPr bwMode="auto">
          <a:xfrm>
            <a:off x="5029200" y="3200400"/>
            <a:ext cx="1905000" cy="1409700"/>
          </a:xfrm>
          <a:prstGeom prst="rect">
            <a:avLst/>
          </a:prstGeom>
          <a:noFill/>
        </p:spPr>
      </p:pic>
      <p:sp>
        <p:nvSpPr>
          <p:cNvPr id="114703" name="Text Box 15"/>
          <p:cNvSpPr txBox="1">
            <a:spLocks noChangeArrowheads="1"/>
          </p:cNvSpPr>
          <p:nvPr/>
        </p:nvSpPr>
        <p:spPr bwMode="auto">
          <a:xfrm>
            <a:off x="4953000" y="5667375"/>
            <a:ext cx="2209800" cy="1112838"/>
          </a:xfrm>
          <a:prstGeom prst="rect">
            <a:avLst/>
          </a:prstGeom>
          <a:noFill/>
          <a:ln w="9525">
            <a:noFill/>
            <a:miter lim="800000"/>
            <a:headEnd/>
            <a:tailEnd/>
          </a:ln>
          <a:effectLst/>
        </p:spPr>
        <p:txBody>
          <a:bodyPr>
            <a:spAutoFit/>
          </a:bodyPr>
          <a:lstStyle/>
          <a:p>
            <a:pPr algn="ctr">
              <a:lnSpc>
                <a:spcPct val="40000"/>
              </a:lnSpc>
              <a:spcBef>
                <a:spcPct val="50000"/>
              </a:spcBef>
            </a:pPr>
            <a:r>
              <a:rPr lang="en-US" sz="3200" b="1"/>
              <a:t>Baptist</a:t>
            </a:r>
          </a:p>
          <a:p>
            <a:pPr algn="ctr">
              <a:lnSpc>
                <a:spcPct val="40000"/>
              </a:lnSpc>
              <a:spcBef>
                <a:spcPct val="50000"/>
              </a:spcBef>
            </a:pPr>
            <a:r>
              <a:rPr lang="en-US" sz="2800" b="1" i="1"/>
              <a:t>or</a:t>
            </a:r>
            <a:endParaRPr lang="en-US" sz="3600" b="1"/>
          </a:p>
          <a:p>
            <a:pPr algn="ctr">
              <a:lnSpc>
                <a:spcPct val="40000"/>
              </a:lnSpc>
              <a:spcBef>
                <a:spcPct val="50000"/>
              </a:spcBef>
            </a:pPr>
            <a:r>
              <a:rPr lang="en-US" sz="3200" b="1"/>
              <a:t>Methodist</a:t>
            </a:r>
            <a:endParaRPr lang="en-US" sz="3600" b="1"/>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3120" name="Object 0"/>
          <p:cNvGraphicFramePr>
            <a:graphicFrameLocks noChangeAspect="1"/>
          </p:cNvGraphicFramePr>
          <p:nvPr/>
        </p:nvGraphicFramePr>
        <p:xfrm>
          <a:off x="3048000" y="228600"/>
          <a:ext cx="1476375" cy="1600200"/>
        </p:xfrm>
        <a:graphic>
          <a:graphicData uri="http://schemas.openxmlformats.org/presentationml/2006/ole">
            <mc:AlternateContent xmlns:mc="http://schemas.openxmlformats.org/markup-compatibility/2006">
              <mc:Choice xmlns:v="urn:schemas-microsoft-com:vml" Requires="v">
                <p:oleObj spid="_x0000_s133148" name="Picture (32-bit)" r:id="rId3" imgW="2048040" imgH="2219400" progId="">
                  <p:embed/>
                </p:oleObj>
              </mc:Choice>
              <mc:Fallback>
                <p:oleObj name="Picture (32-bit)" r:id="rId3" imgW="2048040" imgH="2219400" progId="">
                  <p:embed/>
                  <p:pic>
                    <p:nvPicPr>
                      <p:cNvPr id="0" name="Picture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28600"/>
                        <a:ext cx="147637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5715" name="AutoShape 3"/>
          <p:cNvSpPr>
            <a:spLocks noChangeArrowheads="1"/>
          </p:cNvSpPr>
          <p:nvPr/>
        </p:nvSpPr>
        <p:spPr bwMode="auto">
          <a:xfrm>
            <a:off x="1066800" y="2743200"/>
            <a:ext cx="457200" cy="1295400"/>
          </a:xfrm>
          <a:prstGeom prst="downArrow">
            <a:avLst>
              <a:gd name="adj1" fmla="val 50000"/>
              <a:gd name="adj2" fmla="val 70833"/>
            </a:avLst>
          </a:prstGeom>
          <a:solidFill>
            <a:schemeClr val="tx2"/>
          </a:solidFill>
          <a:ln w="9525">
            <a:solidFill>
              <a:schemeClr val="tx1"/>
            </a:solidFill>
            <a:miter lim="800000"/>
            <a:headEnd/>
            <a:tailEnd/>
          </a:ln>
          <a:effectLst/>
        </p:spPr>
        <p:txBody>
          <a:bodyPr wrap="none" anchor="ctr"/>
          <a:lstStyle/>
          <a:p>
            <a:endParaRPr lang="en-US"/>
          </a:p>
        </p:txBody>
      </p:sp>
      <p:sp>
        <p:nvSpPr>
          <p:cNvPr id="115716" name="Text Box 4"/>
          <p:cNvSpPr txBox="1">
            <a:spLocks noChangeArrowheads="1"/>
          </p:cNvSpPr>
          <p:nvPr/>
        </p:nvSpPr>
        <p:spPr bwMode="auto">
          <a:xfrm>
            <a:off x="0" y="4343400"/>
            <a:ext cx="2590800" cy="641350"/>
          </a:xfrm>
          <a:prstGeom prst="rect">
            <a:avLst/>
          </a:prstGeom>
          <a:noFill/>
          <a:ln w="9525">
            <a:noFill/>
            <a:miter lim="800000"/>
            <a:headEnd/>
            <a:tailEnd/>
          </a:ln>
          <a:effectLst/>
        </p:spPr>
        <p:txBody>
          <a:bodyPr>
            <a:spAutoFit/>
          </a:bodyPr>
          <a:lstStyle/>
          <a:p>
            <a:pPr algn="ctr">
              <a:spcBef>
                <a:spcPct val="50000"/>
              </a:spcBef>
            </a:pPr>
            <a:r>
              <a:rPr lang="en-US" sz="3600" b="1"/>
              <a:t>Christian</a:t>
            </a:r>
          </a:p>
        </p:txBody>
      </p:sp>
      <p:sp>
        <p:nvSpPr>
          <p:cNvPr id="115717" name="Line 5"/>
          <p:cNvSpPr>
            <a:spLocks noChangeShapeType="1"/>
          </p:cNvSpPr>
          <p:nvPr/>
        </p:nvSpPr>
        <p:spPr bwMode="auto">
          <a:xfrm>
            <a:off x="2819400" y="0"/>
            <a:ext cx="0" cy="6858000"/>
          </a:xfrm>
          <a:prstGeom prst="line">
            <a:avLst/>
          </a:prstGeom>
          <a:noFill/>
          <a:ln w="76200">
            <a:solidFill>
              <a:schemeClr val="tx1"/>
            </a:solidFill>
            <a:round/>
            <a:headEnd/>
            <a:tailEnd/>
          </a:ln>
          <a:effectLst/>
        </p:spPr>
        <p:txBody>
          <a:bodyPr wrap="none" anchor="ctr"/>
          <a:lstStyle/>
          <a:p>
            <a:endParaRPr lang="en-US"/>
          </a:p>
        </p:txBody>
      </p:sp>
      <p:graphicFrame>
        <p:nvGraphicFramePr>
          <p:cNvPr id="133121" name="Object 1"/>
          <p:cNvGraphicFramePr>
            <a:graphicFrameLocks noChangeAspect="1"/>
          </p:cNvGraphicFramePr>
          <p:nvPr/>
        </p:nvGraphicFramePr>
        <p:xfrm>
          <a:off x="228600" y="228600"/>
          <a:ext cx="2047875" cy="2219325"/>
        </p:xfrm>
        <a:graphic>
          <a:graphicData uri="http://schemas.openxmlformats.org/presentationml/2006/ole">
            <mc:AlternateContent xmlns:mc="http://schemas.openxmlformats.org/markup-compatibility/2006">
              <mc:Choice xmlns:v="urn:schemas-microsoft-com:vml" Requires="v">
                <p:oleObj spid="_x0000_s133149" name="Picture (32-bit)" r:id="rId5" imgW="2048040" imgH="2219400" progId="">
                  <p:embed/>
                </p:oleObj>
              </mc:Choice>
              <mc:Fallback>
                <p:oleObj name="Picture (32-bit)" r:id="rId5" imgW="2048040" imgH="2219400" progId="">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8600"/>
                        <a:ext cx="204787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22" name="Object 2"/>
          <p:cNvGraphicFramePr>
            <a:graphicFrameLocks noChangeAspect="1"/>
          </p:cNvGraphicFramePr>
          <p:nvPr/>
        </p:nvGraphicFramePr>
        <p:xfrm>
          <a:off x="5105400" y="228600"/>
          <a:ext cx="1476375" cy="1600200"/>
        </p:xfrm>
        <a:graphic>
          <a:graphicData uri="http://schemas.openxmlformats.org/presentationml/2006/ole">
            <mc:AlternateContent xmlns:mc="http://schemas.openxmlformats.org/markup-compatibility/2006">
              <mc:Choice xmlns:v="urn:schemas-microsoft-com:vml" Requires="v">
                <p:oleObj spid="_x0000_s133150" name="Picture (32-bit)" r:id="rId6" imgW="2048040" imgH="2219400" progId="">
                  <p:embed/>
                </p:oleObj>
              </mc:Choice>
              <mc:Fallback>
                <p:oleObj name="Picture (32-bit)" r:id="rId6" imgW="2048040" imgH="22194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28600"/>
                        <a:ext cx="147637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23" name="Object 3"/>
          <p:cNvGraphicFramePr>
            <a:graphicFrameLocks noChangeAspect="1"/>
          </p:cNvGraphicFramePr>
          <p:nvPr/>
        </p:nvGraphicFramePr>
        <p:xfrm>
          <a:off x="7096125" y="228600"/>
          <a:ext cx="1474788" cy="1600200"/>
        </p:xfrm>
        <a:graphic>
          <a:graphicData uri="http://schemas.openxmlformats.org/presentationml/2006/ole">
            <mc:AlternateContent xmlns:mc="http://schemas.openxmlformats.org/markup-compatibility/2006">
              <mc:Choice xmlns:v="urn:schemas-microsoft-com:vml" Requires="v">
                <p:oleObj spid="_x0000_s133151" name="Picture (32-bit)" r:id="rId7" imgW="2048040" imgH="2219400" progId="">
                  <p:embed/>
                </p:oleObj>
              </mc:Choice>
              <mc:Fallback>
                <p:oleObj name="Picture (32-bit)" r:id="rId7" imgW="2048040" imgH="2219400"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6125" y="228600"/>
                        <a:ext cx="1474788"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5721" name="AutoShape 9"/>
          <p:cNvSpPr>
            <a:spLocks noChangeArrowheads="1"/>
          </p:cNvSpPr>
          <p:nvPr/>
        </p:nvSpPr>
        <p:spPr bwMode="auto">
          <a:xfrm>
            <a:off x="3505200" y="2209800"/>
            <a:ext cx="609600" cy="609600"/>
          </a:xfrm>
          <a:prstGeom prst="plus">
            <a:avLst>
              <a:gd name="adj" fmla="val 25000"/>
            </a:avLst>
          </a:prstGeom>
          <a:solidFill>
            <a:schemeClr val="tx2"/>
          </a:solidFill>
          <a:ln w="9525">
            <a:solidFill>
              <a:schemeClr val="tx1"/>
            </a:solidFill>
            <a:miter lim="800000"/>
            <a:headEnd/>
            <a:tailEnd/>
          </a:ln>
          <a:effectLst/>
        </p:spPr>
        <p:txBody>
          <a:bodyPr wrap="none" anchor="ctr"/>
          <a:lstStyle/>
          <a:p>
            <a:endParaRPr lang="en-US"/>
          </a:p>
        </p:txBody>
      </p:sp>
      <p:sp>
        <p:nvSpPr>
          <p:cNvPr id="115722" name="AutoShape 10"/>
          <p:cNvSpPr>
            <a:spLocks noChangeArrowheads="1"/>
          </p:cNvSpPr>
          <p:nvPr/>
        </p:nvSpPr>
        <p:spPr bwMode="auto">
          <a:xfrm>
            <a:off x="5638800" y="2133600"/>
            <a:ext cx="609600" cy="609600"/>
          </a:xfrm>
          <a:prstGeom prst="plus">
            <a:avLst>
              <a:gd name="adj" fmla="val 25000"/>
            </a:avLst>
          </a:prstGeom>
          <a:solidFill>
            <a:schemeClr val="tx2"/>
          </a:solidFill>
          <a:ln w="9525">
            <a:solidFill>
              <a:schemeClr val="tx1"/>
            </a:solidFill>
            <a:miter lim="800000"/>
            <a:headEnd/>
            <a:tailEnd/>
          </a:ln>
          <a:effectLst/>
        </p:spPr>
        <p:txBody>
          <a:bodyPr wrap="none" anchor="ctr"/>
          <a:lstStyle/>
          <a:p>
            <a:endParaRPr lang="en-US"/>
          </a:p>
        </p:txBody>
      </p:sp>
      <p:sp>
        <p:nvSpPr>
          <p:cNvPr id="115723" name="AutoShape 11"/>
          <p:cNvSpPr>
            <a:spLocks noChangeArrowheads="1"/>
          </p:cNvSpPr>
          <p:nvPr/>
        </p:nvSpPr>
        <p:spPr bwMode="auto">
          <a:xfrm>
            <a:off x="7772400" y="2133600"/>
            <a:ext cx="609600" cy="609600"/>
          </a:xfrm>
          <a:prstGeom prst="plus">
            <a:avLst>
              <a:gd name="adj" fmla="val 25000"/>
            </a:avLst>
          </a:prstGeom>
          <a:solidFill>
            <a:schemeClr val="tx2"/>
          </a:solidFill>
          <a:ln w="9525">
            <a:solidFill>
              <a:schemeClr val="tx1"/>
            </a:solidFill>
            <a:miter lim="800000"/>
            <a:headEnd/>
            <a:tailEnd/>
          </a:ln>
          <a:effectLst/>
        </p:spPr>
        <p:txBody>
          <a:bodyPr wrap="none" anchor="ctr"/>
          <a:lstStyle/>
          <a:p>
            <a:endParaRPr lang="en-US"/>
          </a:p>
        </p:txBody>
      </p:sp>
      <p:sp>
        <p:nvSpPr>
          <p:cNvPr id="115724" name="Text Box 12"/>
          <p:cNvSpPr txBox="1">
            <a:spLocks noChangeArrowheads="1"/>
          </p:cNvSpPr>
          <p:nvPr/>
        </p:nvSpPr>
        <p:spPr bwMode="auto">
          <a:xfrm>
            <a:off x="2895600" y="6216650"/>
            <a:ext cx="1905000" cy="579438"/>
          </a:xfrm>
          <a:prstGeom prst="rect">
            <a:avLst/>
          </a:prstGeom>
          <a:noFill/>
          <a:ln w="9525">
            <a:noFill/>
            <a:miter lim="800000"/>
            <a:headEnd/>
            <a:tailEnd/>
          </a:ln>
          <a:effectLst/>
        </p:spPr>
        <p:txBody>
          <a:bodyPr>
            <a:spAutoFit/>
          </a:bodyPr>
          <a:lstStyle/>
          <a:p>
            <a:pPr algn="ctr">
              <a:spcBef>
                <a:spcPct val="50000"/>
              </a:spcBef>
            </a:pPr>
            <a:r>
              <a:rPr lang="en-US" sz="3200" b="1"/>
              <a:t>Catholic</a:t>
            </a:r>
            <a:endParaRPr lang="en-US" sz="3600" b="1"/>
          </a:p>
        </p:txBody>
      </p:sp>
      <p:sp>
        <p:nvSpPr>
          <p:cNvPr id="115725" name="AutoShape 13"/>
          <p:cNvSpPr>
            <a:spLocks noChangeArrowheads="1"/>
          </p:cNvSpPr>
          <p:nvPr/>
        </p:nvSpPr>
        <p:spPr bwMode="auto">
          <a:xfrm>
            <a:off x="3657600" y="5562600"/>
            <a:ext cx="457200" cy="533400"/>
          </a:xfrm>
          <a:prstGeom prst="downArrow">
            <a:avLst>
              <a:gd name="adj1" fmla="val 50000"/>
              <a:gd name="adj2" fmla="val 29167"/>
            </a:avLst>
          </a:prstGeom>
          <a:solidFill>
            <a:schemeClr val="tx2"/>
          </a:solidFill>
          <a:ln w="9525">
            <a:solidFill>
              <a:schemeClr val="tx1"/>
            </a:solidFill>
            <a:miter lim="800000"/>
            <a:headEnd/>
            <a:tailEnd/>
          </a:ln>
          <a:effectLst/>
        </p:spPr>
        <p:txBody>
          <a:bodyPr wrap="none" anchor="ctr"/>
          <a:lstStyle/>
          <a:p>
            <a:endParaRPr lang="en-US"/>
          </a:p>
        </p:txBody>
      </p:sp>
      <p:pic>
        <p:nvPicPr>
          <p:cNvPr id="115726" name="Picture 14" descr="Book Purple"/>
          <p:cNvPicPr>
            <a:picLocks noChangeAspect="1" noChangeArrowheads="1"/>
          </p:cNvPicPr>
          <p:nvPr/>
        </p:nvPicPr>
        <p:blipFill>
          <a:blip r:embed="rId8" cstate="print"/>
          <a:srcRect/>
          <a:stretch>
            <a:fillRect/>
          </a:stretch>
        </p:blipFill>
        <p:spPr bwMode="auto">
          <a:xfrm>
            <a:off x="3124200" y="3429000"/>
            <a:ext cx="1346200" cy="1714500"/>
          </a:xfrm>
          <a:prstGeom prst="rect">
            <a:avLst/>
          </a:prstGeom>
          <a:noFill/>
        </p:spPr>
      </p:pic>
      <p:sp>
        <p:nvSpPr>
          <p:cNvPr id="115727" name="AutoShape 15"/>
          <p:cNvSpPr>
            <a:spLocks noChangeArrowheads="1"/>
          </p:cNvSpPr>
          <p:nvPr/>
        </p:nvSpPr>
        <p:spPr bwMode="auto">
          <a:xfrm>
            <a:off x="5791200" y="4876800"/>
            <a:ext cx="457200" cy="533400"/>
          </a:xfrm>
          <a:prstGeom prst="downArrow">
            <a:avLst>
              <a:gd name="adj1" fmla="val 50000"/>
              <a:gd name="adj2" fmla="val 29167"/>
            </a:avLst>
          </a:prstGeom>
          <a:solidFill>
            <a:schemeClr val="tx2"/>
          </a:solidFill>
          <a:ln w="9525">
            <a:solidFill>
              <a:schemeClr val="tx1"/>
            </a:solidFill>
            <a:miter lim="800000"/>
            <a:headEnd/>
            <a:tailEnd/>
          </a:ln>
          <a:effectLst/>
        </p:spPr>
        <p:txBody>
          <a:bodyPr wrap="none" anchor="ctr"/>
          <a:lstStyle/>
          <a:p>
            <a:endParaRPr lang="en-US"/>
          </a:p>
        </p:txBody>
      </p:sp>
      <p:pic>
        <p:nvPicPr>
          <p:cNvPr id="115728" name="Picture 16" descr="Book Open"/>
          <p:cNvPicPr>
            <a:picLocks noChangeAspect="1" noChangeArrowheads="1"/>
          </p:cNvPicPr>
          <p:nvPr/>
        </p:nvPicPr>
        <p:blipFill>
          <a:blip r:embed="rId9" cstate="print"/>
          <a:srcRect/>
          <a:stretch>
            <a:fillRect/>
          </a:stretch>
        </p:blipFill>
        <p:spPr bwMode="auto">
          <a:xfrm>
            <a:off x="5029200" y="3200400"/>
            <a:ext cx="1905000" cy="1409700"/>
          </a:xfrm>
          <a:prstGeom prst="rect">
            <a:avLst/>
          </a:prstGeom>
          <a:noFill/>
        </p:spPr>
      </p:pic>
      <p:sp>
        <p:nvSpPr>
          <p:cNvPr id="115729" name="AutoShape 17"/>
          <p:cNvSpPr>
            <a:spLocks noChangeArrowheads="1"/>
          </p:cNvSpPr>
          <p:nvPr/>
        </p:nvSpPr>
        <p:spPr bwMode="auto">
          <a:xfrm>
            <a:off x="7924800" y="5181600"/>
            <a:ext cx="457200" cy="533400"/>
          </a:xfrm>
          <a:prstGeom prst="downArrow">
            <a:avLst>
              <a:gd name="adj1" fmla="val 50000"/>
              <a:gd name="adj2" fmla="val 29167"/>
            </a:avLst>
          </a:prstGeom>
          <a:solidFill>
            <a:schemeClr val="tx2"/>
          </a:solidFill>
          <a:ln w="9525">
            <a:solidFill>
              <a:schemeClr val="tx1"/>
            </a:solidFill>
            <a:miter lim="800000"/>
            <a:headEnd/>
            <a:tailEnd/>
          </a:ln>
          <a:effectLst/>
        </p:spPr>
        <p:txBody>
          <a:bodyPr wrap="none" anchor="ctr"/>
          <a:lstStyle/>
          <a:p>
            <a:endParaRPr lang="en-US"/>
          </a:p>
        </p:txBody>
      </p:sp>
      <p:pic>
        <p:nvPicPr>
          <p:cNvPr id="115730" name="Picture 18" descr="Book Gray"/>
          <p:cNvPicPr>
            <a:picLocks noChangeAspect="1" noChangeArrowheads="1"/>
          </p:cNvPicPr>
          <p:nvPr/>
        </p:nvPicPr>
        <p:blipFill>
          <a:blip r:embed="rId10" cstate="print"/>
          <a:srcRect/>
          <a:stretch>
            <a:fillRect/>
          </a:stretch>
        </p:blipFill>
        <p:spPr bwMode="auto">
          <a:xfrm>
            <a:off x="7391400" y="3200400"/>
            <a:ext cx="1368425" cy="1676400"/>
          </a:xfrm>
          <a:prstGeom prst="rect">
            <a:avLst/>
          </a:prstGeom>
          <a:noFill/>
        </p:spPr>
      </p:pic>
      <p:sp>
        <p:nvSpPr>
          <p:cNvPr id="115731" name="Text Box 19"/>
          <p:cNvSpPr txBox="1">
            <a:spLocks noChangeArrowheads="1"/>
          </p:cNvSpPr>
          <p:nvPr/>
        </p:nvSpPr>
        <p:spPr bwMode="auto">
          <a:xfrm>
            <a:off x="4953000" y="5667375"/>
            <a:ext cx="2209800" cy="1112838"/>
          </a:xfrm>
          <a:prstGeom prst="rect">
            <a:avLst/>
          </a:prstGeom>
          <a:noFill/>
          <a:ln w="9525">
            <a:noFill/>
            <a:miter lim="800000"/>
            <a:headEnd/>
            <a:tailEnd/>
          </a:ln>
          <a:effectLst/>
        </p:spPr>
        <p:txBody>
          <a:bodyPr>
            <a:spAutoFit/>
          </a:bodyPr>
          <a:lstStyle/>
          <a:p>
            <a:pPr algn="ctr">
              <a:lnSpc>
                <a:spcPct val="40000"/>
              </a:lnSpc>
              <a:spcBef>
                <a:spcPct val="50000"/>
              </a:spcBef>
            </a:pPr>
            <a:r>
              <a:rPr lang="en-US" sz="3200" b="1"/>
              <a:t>Baptist</a:t>
            </a:r>
          </a:p>
          <a:p>
            <a:pPr algn="ctr">
              <a:lnSpc>
                <a:spcPct val="40000"/>
              </a:lnSpc>
              <a:spcBef>
                <a:spcPct val="50000"/>
              </a:spcBef>
            </a:pPr>
            <a:r>
              <a:rPr lang="en-US" sz="2800" b="1" i="1"/>
              <a:t>or</a:t>
            </a:r>
            <a:endParaRPr lang="en-US" sz="3600" b="1"/>
          </a:p>
          <a:p>
            <a:pPr algn="ctr">
              <a:lnSpc>
                <a:spcPct val="40000"/>
              </a:lnSpc>
              <a:spcBef>
                <a:spcPct val="50000"/>
              </a:spcBef>
            </a:pPr>
            <a:r>
              <a:rPr lang="en-US" sz="3200" b="1"/>
              <a:t>Methodist</a:t>
            </a:r>
            <a:endParaRPr lang="en-US" sz="3600" b="1"/>
          </a:p>
        </p:txBody>
      </p:sp>
      <p:sp>
        <p:nvSpPr>
          <p:cNvPr id="115732" name="Text Box 20"/>
          <p:cNvSpPr txBox="1">
            <a:spLocks noChangeArrowheads="1"/>
          </p:cNvSpPr>
          <p:nvPr/>
        </p:nvSpPr>
        <p:spPr bwMode="auto">
          <a:xfrm>
            <a:off x="7239000" y="5791200"/>
            <a:ext cx="1905000" cy="579438"/>
          </a:xfrm>
          <a:prstGeom prst="rect">
            <a:avLst/>
          </a:prstGeom>
          <a:noFill/>
          <a:ln w="9525">
            <a:noFill/>
            <a:miter lim="800000"/>
            <a:headEnd/>
            <a:tailEnd/>
          </a:ln>
          <a:effectLst/>
        </p:spPr>
        <p:txBody>
          <a:bodyPr>
            <a:spAutoFit/>
          </a:bodyPr>
          <a:lstStyle/>
          <a:p>
            <a:pPr>
              <a:spcBef>
                <a:spcPct val="50000"/>
              </a:spcBef>
            </a:pPr>
            <a:r>
              <a:rPr lang="en-US" sz="3200" b="1"/>
              <a:t>Lutheran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AutoShape 2"/>
          <p:cNvSpPr>
            <a:spLocks noChangeArrowheads="1"/>
          </p:cNvSpPr>
          <p:nvPr/>
        </p:nvSpPr>
        <p:spPr bwMode="auto">
          <a:xfrm>
            <a:off x="4419600" y="2971800"/>
            <a:ext cx="457200" cy="1676400"/>
          </a:xfrm>
          <a:prstGeom prst="downArrow">
            <a:avLst>
              <a:gd name="adj1" fmla="val 50000"/>
              <a:gd name="adj2" fmla="val 91667"/>
            </a:avLst>
          </a:prstGeom>
          <a:solidFill>
            <a:schemeClr val="tx2"/>
          </a:solidFill>
          <a:ln w="9525">
            <a:solidFill>
              <a:schemeClr val="tx1"/>
            </a:solidFill>
            <a:miter lim="800000"/>
            <a:headEnd/>
            <a:tailEnd/>
          </a:ln>
          <a:effectLst/>
        </p:spPr>
        <p:txBody>
          <a:bodyPr wrap="none" anchor="ctr"/>
          <a:lstStyle/>
          <a:p>
            <a:endParaRPr lang="en-US"/>
          </a:p>
        </p:txBody>
      </p:sp>
      <p:sp>
        <p:nvSpPr>
          <p:cNvPr id="122883" name="Text Box 3"/>
          <p:cNvSpPr txBox="1">
            <a:spLocks noChangeArrowheads="1"/>
          </p:cNvSpPr>
          <p:nvPr/>
        </p:nvSpPr>
        <p:spPr bwMode="auto">
          <a:xfrm>
            <a:off x="3200400" y="5105400"/>
            <a:ext cx="2590800" cy="641350"/>
          </a:xfrm>
          <a:prstGeom prst="rect">
            <a:avLst/>
          </a:prstGeom>
          <a:noFill/>
          <a:ln w="9525">
            <a:noFill/>
            <a:miter lim="800000"/>
            <a:headEnd/>
            <a:tailEnd/>
          </a:ln>
          <a:effectLst/>
        </p:spPr>
        <p:txBody>
          <a:bodyPr>
            <a:spAutoFit/>
          </a:bodyPr>
          <a:lstStyle/>
          <a:p>
            <a:pPr algn="ctr">
              <a:spcBef>
                <a:spcPct val="50000"/>
              </a:spcBef>
            </a:pPr>
            <a:r>
              <a:rPr lang="en-US" sz="3600" b="1"/>
              <a:t>Christian</a:t>
            </a:r>
          </a:p>
        </p:txBody>
      </p:sp>
      <p:graphicFrame>
        <p:nvGraphicFramePr>
          <p:cNvPr id="122884" name="Object 4"/>
          <p:cNvGraphicFramePr>
            <a:graphicFrameLocks noChangeAspect="1"/>
          </p:cNvGraphicFramePr>
          <p:nvPr/>
        </p:nvGraphicFramePr>
        <p:xfrm>
          <a:off x="3429000" y="381000"/>
          <a:ext cx="2047875" cy="2219325"/>
        </p:xfrm>
        <a:graphic>
          <a:graphicData uri="http://schemas.openxmlformats.org/presentationml/2006/ole">
            <mc:AlternateContent xmlns:mc="http://schemas.openxmlformats.org/markup-compatibility/2006">
              <mc:Choice xmlns:v="urn:schemas-microsoft-com:vml" Requires="v">
                <p:oleObj spid="_x0000_s122891" name="Picture (32-bit)" r:id="rId3" imgW="2048040" imgH="2219400" progId="">
                  <p:embed/>
                </p:oleObj>
              </mc:Choice>
              <mc:Fallback>
                <p:oleObj name="Picture (32-bit)" r:id="rId3" imgW="2048040" imgH="22194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81000"/>
                        <a:ext cx="204787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0" y="0"/>
            <a:ext cx="9144000" cy="1752600"/>
          </a:xfrm>
        </p:spPr>
        <p:txBody>
          <a:bodyPr anchor="ctr"/>
          <a:lstStyle/>
          <a:p>
            <a:pPr algn="ctr"/>
            <a:r>
              <a:rPr lang="en-US" sz="4800" b="1" dirty="0">
                <a:solidFill>
                  <a:srgbClr val="FFFF00"/>
                </a:solidFill>
              </a:rPr>
              <a:t>What Does Bible Teach One Must Do to Obey the Gospel?</a:t>
            </a:r>
          </a:p>
        </p:txBody>
      </p:sp>
      <p:sp>
        <p:nvSpPr>
          <p:cNvPr id="123907" name="Rectangle 3"/>
          <p:cNvSpPr>
            <a:spLocks noGrp="1" noChangeArrowheads="1"/>
          </p:cNvSpPr>
          <p:nvPr>
            <p:ph type="body" idx="1"/>
          </p:nvPr>
        </p:nvSpPr>
        <p:spPr>
          <a:xfrm>
            <a:off x="457200" y="1828800"/>
            <a:ext cx="8686800" cy="4004717"/>
          </a:xfrm>
        </p:spPr>
        <p:txBody>
          <a:bodyPr/>
          <a:lstStyle/>
          <a:p>
            <a:pPr>
              <a:lnSpc>
                <a:spcPct val="110000"/>
              </a:lnSpc>
              <a:buClr>
                <a:schemeClr val="tx2"/>
              </a:buClr>
              <a:buFont typeface="Wingdings" pitchFamily="2" charset="2"/>
              <a:buChar char="Ø"/>
            </a:pPr>
            <a:r>
              <a:rPr lang="en-US" sz="3800" dirty="0">
                <a:effectLst/>
              </a:rPr>
              <a:t>Hear the Gospel (</a:t>
            </a:r>
            <a:r>
              <a:rPr lang="en-US" sz="3800" b="1" i="1" dirty="0">
                <a:solidFill>
                  <a:srgbClr val="FFFF66"/>
                </a:solidFill>
                <a:effectLst/>
              </a:rPr>
              <a:t>John 6:44-45</a:t>
            </a:r>
            <a:r>
              <a:rPr lang="en-US" sz="3800" dirty="0">
                <a:effectLst/>
              </a:rPr>
              <a:t>)</a:t>
            </a:r>
          </a:p>
          <a:p>
            <a:pPr>
              <a:lnSpc>
                <a:spcPct val="110000"/>
              </a:lnSpc>
              <a:buClr>
                <a:schemeClr val="tx2"/>
              </a:buClr>
              <a:buFont typeface="Wingdings" pitchFamily="2" charset="2"/>
              <a:buChar char="Ø"/>
            </a:pPr>
            <a:r>
              <a:rPr lang="en-US" sz="3800" dirty="0">
                <a:effectLst/>
              </a:rPr>
              <a:t>Believe (</a:t>
            </a:r>
            <a:r>
              <a:rPr lang="en-US" sz="3800" b="1" i="1" dirty="0">
                <a:solidFill>
                  <a:srgbClr val="FFFF66"/>
                </a:solidFill>
                <a:effectLst/>
              </a:rPr>
              <a:t>Mark 16:15-16</a:t>
            </a:r>
            <a:r>
              <a:rPr lang="en-US" sz="3800" dirty="0">
                <a:effectLst/>
              </a:rPr>
              <a:t>)</a:t>
            </a:r>
          </a:p>
          <a:p>
            <a:pPr>
              <a:lnSpc>
                <a:spcPct val="110000"/>
              </a:lnSpc>
              <a:buClr>
                <a:schemeClr val="tx2"/>
              </a:buClr>
              <a:buFont typeface="Wingdings" pitchFamily="2" charset="2"/>
              <a:buChar char="Ø"/>
            </a:pPr>
            <a:r>
              <a:rPr lang="en-US" sz="3800" dirty="0">
                <a:effectLst/>
              </a:rPr>
              <a:t>Repent of Sins (</a:t>
            </a:r>
            <a:r>
              <a:rPr lang="en-US" sz="3800" b="1" i="1" dirty="0">
                <a:solidFill>
                  <a:srgbClr val="FFFF66"/>
                </a:solidFill>
                <a:effectLst/>
              </a:rPr>
              <a:t>Luke 13:3</a:t>
            </a:r>
            <a:r>
              <a:rPr lang="en-US" sz="3800" dirty="0">
                <a:effectLst/>
              </a:rPr>
              <a:t>; </a:t>
            </a:r>
            <a:r>
              <a:rPr lang="en-US" sz="3800" b="1" i="1" dirty="0">
                <a:solidFill>
                  <a:srgbClr val="FFFF66"/>
                </a:solidFill>
                <a:effectLst/>
              </a:rPr>
              <a:t>24:47</a:t>
            </a:r>
            <a:r>
              <a:rPr lang="en-US" sz="3800" dirty="0">
                <a:effectLst/>
              </a:rPr>
              <a:t>)</a:t>
            </a:r>
          </a:p>
          <a:p>
            <a:pPr>
              <a:lnSpc>
                <a:spcPct val="110000"/>
              </a:lnSpc>
              <a:buClr>
                <a:schemeClr val="tx2"/>
              </a:buClr>
              <a:buFont typeface="Wingdings" pitchFamily="2" charset="2"/>
              <a:buChar char="Ø"/>
            </a:pPr>
            <a:r>
              <a:rPr lang="en-US" sz="3800" dirty="0">
                <a:effectLst/>
              </a:rPr>
              <a:t>Confess Faith in Christ (</a:t>
            </a:r>
            <a:r>
              <a:rPr lang="en-US" sz="3800" b="1" i="1" dirty="0" smtClean="0">
                <a:solidFill>
                  <a:srgbClr val="FFFF66"/>
                </a:solidFill>
                <a:effectLst/>
              </a:rPr>
              <a:t>Matthew </a:t>
            </a:r>
            <a:r>
              <a:rPr lang="en-US" sz="3800" b="1" i="1" dirty="0">
                <a:solidFill>
                  <a:srgbClr val="FFFF66"/>
                </a:solidFill>
                <a:effectLst/>
              </a:rPr>
              <a:t>10:32</a:t>
            </a:r>
            <a:r>
              <a:rPr lang="en-US" sz="3800" dirty="0">
                <a:effectLst/>
              </a:rPr>
              <a:t>)</a:t>
            </a:r>
          </a:p>
          <a:p>
            <a:pPr>
              <a:lnSpc>
                <a:spcPct val="110000"/>
              </a:lnSpc>
              <a:buClr>
                <a:schemeClr val="tx2"/>
              </a:buClr>
              <a:buFont typeface="Wingdings" pitchFamily="2" charset="2"/>
              <a:buChar char="Ø"/>
            </a:pPr>
            <a:r>
              <a:rPr lang="en-US" sz="3800" dirty="0">
                <a:effectLst/>
              </a:rPr>
              <a:t>Be Baptized </a:t>
            </a:r>
            <a:r>
              <a:rPr lang="en-US" sz="3800" dirty="0" smtClean="0">
                <a:effectLst/>
              </a:rPr>
              <a:t>(</a:t>
            </a:r>
            <a:r>
              <a:rPr lang="en-US" sz="3800" b="1" i="1" dirty="0" smtClean="0">
                <a:solidFill>
                  <a:srgbClr val="FFFF66"/>
                </a:solidFill>
                <a:effectLst/>
              </a:rPr>
              <a:t>Mark 16:16</a:t>
            </a:r>
            <a:r>
              <a:rPr lang="en-US" sz="3800" dirty="0" smtClean="0">
                <a:effectLst/>
              </a:rPr>
              <a:t>; </a:t>
            </a:r>
            <a:r>
              <a:rPr lang="en-US" sz="3800" b="1" i="1" dirty="0" smtClean="0">
                <a:solidFill>
                  <a:srgbClr val="FFFF66"/>
                </a:solidFill>
                <a:effectLst/>
              </a:rPr>
              <a:t>Acts 2:38</a:t>
            </a:r>
            <a:r>
              <a:rPr lang="en-US" sz="3800" dirty="0" smtClean="0">
                <a:effectLst/>
              </a:rPr>
              <a:t>)</a:t>
            </a:r>
            <a:endParaRPr lang="en-US" sz="3800" dirty="0">
              <a:effectLst/>
            </a:endParaRPr>
          </a:p>
        </p:txBody>
      </p:sp>
      <p:sp>
        <p:nvSpPr>
          <p:cNvPr id="123908" name="Text Box 4"/>
          <p:cNvSpPr txBox="1">
            <a:spLocks noChangeArrowheads="1"/>
          </p:cNvSpPr>
          <p:nvPr/>
        </p:nvSpPr>
        <p:spPr bwMode="auto">
          <a:xfrm>
            <a:off x="0" y="5833517"/>
            <a:ext cx="9144000" cy="769441"/>
          </a:xfrm>
          <a:prstGeom prst="rect">
            <a:avLst/>
          </a:prstGeom>
          <a:noFill/>
          <a:ln w="9525">
            <a:noFill/>
            <a:miter lim="800000"/>
            <a:headEnd/>
            <a:tailEnd/>
          </a:ln>
          <a:effectLst/>
        </p:spPr>
        <p:txBody>
          <a:bodyPr wrap="square" anchor="ctr">
            <a:spAutoFit/>
          </a:bodyPr>
          <a:lstStyle/>
          <a:p>
            <a:pPr algn="ctr">
              <a:spcBef>
                <a:spcPct val="50000"/>
              </a:spcBef>
            </a:pPr>
            <a:r>
              <a:rPr lang="en-US" sz="4400" b="1" dirty="0">
                <a:solidFill>
                  <a:srgbClr val="9DECFF"/>
                </a:solidFill>
              </a:rPr>
              <a:t>Conversions in Acts Confirm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 calcmode="lin" valueType="num">
                                      <p:cBhvr>
                                        <p:cTn id="7" dur="500" fill="hold"/>
                                        <p:tgtEl>
                                          <p:spTgt spid="12390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390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23907">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23907">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23907">
                                            <p:txEl>
                                              <p:pRg st="1" end="1"/>
                                            </p:txEl>
                                          </p:spTgt>
                                        </p:tgtEl>
                                        <p:attrNameLst>
                                          <p:attrName>style.visibility</p:attrName>
                                        </p:attrNameLst>
                                      </p:cBhvr>
                                      <p:to>
                                        <p:strVal val="visible"/>
                                      </p:to>
                                    </p:set>
                                    <p:anim calcmode="lin" valueType="num">
                                      <p:cBhvr>
                                        <p:cTn id="15" dur="500" fill="hold"/>
                                        <p:tgtEl>
                                          <p:spTgt spid="12390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23907">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23907">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123907">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23907">
                                            <p:txEl>
                                              <p:pRg st="2" end="2"/>
                                            </p:txEl>
                                          </p:spTgt>
                                        </p:tgtEl>
                                        <p:attrNameLst>
                                          <p:attrName>style.visibility</p:attrName>
                                        </p:attrNameLst>
                                      </p:cBhvr>
                                      <p:to>
                                        <p:strVal val="visible"/>
                                      </p:to>
                                    </p:set>
                                    <p:anim calcmode="lin" valueType="num">
                                      <p:cBhvr>
                                        <p:cTn id="23" dur="500" fill="hold"/>
                                        <p:tgtEl>
                                          <p:spTgt spid="123907">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23907">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23907">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123907">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123907">
                                            <p:txEl>
                                              <p:pRg st="3" end="3"/>
                                            </p:txEl>
                                          </p:spTgt>
                                        </p:tgtEl>
                                        <p:attrNameLst>
                                          <p:attrName>style.visibility</p:attrName>
                                        </p:attrNameLst>
                                      </p:cBhvr>
                                      <p:to>
                                        <p:strVal val="visible"/>
                                      </p:to>
                                    </p:set>
                                    <p:anim calcmode="lin" valueType="num">
                                      <p:cBhvr>
                                        <p:cTn id="31" dur="500" fill="hold"/>
                                        <p:tgtEl>
                                          <p:spTgt spid="12390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23907">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23907">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123907">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123907">
                                            <p:txEl>
                                              <p:pRg st="4" end="4"/>
                                            </p:txEl>
                                          </p:spTgt>
                                        </p:tgtEl>
                                        <p:attrNameLst>
                                          <p:attrName>style.visibility</p:attrName>
                                        </p:attrNameLst>
                                      </p:cBhvr>
                                      <p:to>
                                        <p:strVal val="visible"/>
                                      </p:to>
                                    </p:set>
                                    <p:anim calcmode="lin" valueType="num">
                                      <p:cBhvr>
                                        <p:cTn id="39" dur="500" fill="hold"/>
                                        <p:tgtEl>
                                          <p:spTgt spid="123907">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23907">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23907">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123907">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123908"/>
                                        </p:tgtEl>
                                        <p:attrNameLst>
                                          <p:attrName>style.visibility</p:attrName>
                                        </p:attrNameLst>
                                      </p:cBhvr>
                                      <p:to>
                                        <p:strVal val="visible"/>
                                      </p:to>
                                    </p:set>
                                    <p:anim calcmode="lin" valueType="num">
                                      <p:cBhvr>
                                        <p:cTn id="47" dur="500" fill="hold"/>
                                        <p:tgtEl>
                                          <p:spTgt spid="123908"/>
                                        </p:tgtEl>
                                        <p:attrNameLst>
                                          <p:attrName>ppt_w</p:attrName>
                                        </p:attrNameLst>
                                      </p:cBhvr>
                                      <p:tavLst>
                                        <p:tav tm="0">
                                          <p:val>
                                            <p:fltVal val="0"/>
                                          </p:val>
                                        </p:tav>
                                        <p:tav tm="100000">
                                          <p:val>
                                            <p:strVal val="#ppt_w"/>
                                          </p:val>
                                        </p:tav>
                                      </p:tavLst>
                                    </p:anim>
                                    <p:anim calcmode="lin" valueType="num">
                                      <p:cBhvr>
                                        <p:cTn id="48" dur="500" fill="hold"/>
                                        <p:tgtEl>
                                          <p:spTgt spid="1239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autoUpdateAnimBg="0"/>
      <p:bldP spid="12390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152400" y="457200"/>
            <a:ext cx="8991600" cy="5899051"/>
          </a:xfrm>
          <a:prstGeom prst="rect">
            <a:avLst/>
          </a:prstGeom>
          <a:noFill/>
          <a:ln w="9525">
            <a:noFill/>
            <a:miter lim="800000"/>
            <a:headEnd/>
            <a:tailEnd/>
          </a:ln>
          <a:effectLst/>
        </p:spPr>
        <p:txBody>
          <a:bodyPr wrap="square">
            <a:spAutoFit/>
          </a:bodyPr>
          <a:lstStyle/>
          <a:p>
            <a:pPr>
              <a:spcBef>
                <a:spcPts val="500"/>
              </a:spcBef>
              <a:spcAft>
                <a:spcPts val="500"/>
              </a:spcAft>
            </a:pPr>
            <a:r>
              <a:rPr lang="en-US" sz="3700" dirty="0"/>
              <a:t>We define "</a:t>
            </a:r>
            <a:r>
              <a:rPr lang="en-US" sz="3700" i="1" dirty="0"/>
              <a:t>Christian</a:t>
            </a:r>
            <a:r>
              <a:rPr lang="en-US" sz="3700" dirty="0"/>
              <a:t>" as including</a:t>
            </a:r>
            <a:r>
              <a:rPr lang="en-US" sz="3700" b="1" dirty="0"/>
              <a:t> </a:t>
            </a:r>
            <a:r>
              <a:rPr lang="en-US" sz="3700" b="1" dirty="0">
                <a:solidFill>
                  <a:srgbClr val="FFFF00"/>
                </a:solidFill>
              </a:rPr>
              <a:t>any</a:t>
            </a:r>
            <a:r>
              <a:rPr lang="en-US" sz="3700" dirty="0">
                <a:solidFill>
                  <a:srgbClr val="FFFF00"/>
                </a:solidFill>
              </a:rPr>
              <a:t> group or individual who seriously, devoutly, prayerfully describes themselves as Christian</a:t>
            </a:r>
            <a:r>
              <a:rPr lang="en-US" sz="3700" dirty="0"/>
              <a:t>. This is </a:t>
            </a:r>
            <a:r>
              <a:rPr lang="en-US" sz="3700" dirty="0" smtClean="0"/>
              <a:t>the </a:t>
            </a:r>
            <a:r>
              <a:rPr lang="en-US" sz="3700" dirty="0"/>
              <a:t>same inclusive definition as public opinion pollsters use. Under this definition, Roman Catholics, Southern Baptists, </a:t>
            </a:r>
            <a:r>
              <a:rPr lang="en-US" sz="3700" dirty="0" smtClean="0"/>
              <a:t>Jehovah’s</a:t>
            </a:r>
            <a:r>
              <a:rPr lang="en-US" sz="2800" dirty="0" smtClean="0"/>
              <a:t> </a:t>
            </a:r>
            <a:r>
              <a:rPr lang="en-US" sz="3700" dirty="0" smtClean="0"/>
              <a:t>Witnesses,</a:t>
            </a:r>
            <a:r>
              <a:rPr lang="en-US" dirty="0" smtClean="0"/>
              <a:t> </a:t>
            </a:r>
            <a:r>
              <a:rPr lang="en-US" sz="3700" dirty="0" smtClean="0"/>
              <a:t>Mormons</a:t>
            </a:r>
            <a:r>
              <a:rPr lang="en-US" sz="3700" dirty="0"/>
              <a:t>,</a:t>
            </a:r>
            <a:r>
              <a:rPr lang="en-US" dirty="0"/>
              <a:t> </a:t>
            </a:r>
            <a:r>
              <a:rPr lang="en-US" sz="3700" dirty="0" smtClean="0"/>
              <a:t>United</a:t>
            </a:r>
            <a:r>
              <a:rPr lang="en-US" sz="2000" dirty="0" smtClean="0"/>
              <a:t> </a:t>
            </a:r>
            <a:r>
              <a:rPr lang="en-US" sz="3700" dirty="0" smtClean="0"/>
              <a:t>Church members</a:t>
            </a:r>
            <a:r>
              <a:rPr lang="en-US" sz="3700" dirty="0"/>
              <a:t>, even a few </a:t>
            </a:r>
            <a:r>
              <a:rPr lang="en-US" sz="3700" dirty="0" smtClean="0"/>
              <a:t>Unitarian </a:t>
            </a:r>
            <a:r>
              <a:rPr lang="en-US" sz="3700" dirty="0"/>
              <a:t>Universalists, etc. are all considered to be Christian. </a:t>
            </a:r>
          </a:p>
          <a:p>
            <a:pPr algn="ctr">
              <a:spcBef>
                <a:spcPts val="500"/>
              </a:spcBef>
              <a:spcAft>
                <a:spcPts val="500"/>
              </a:spcAft>
            </a:pPr>
            <a:r>
              <a:rPr lang="en-US" sz="3600" dirty="0">
                <a:solidFill>
                  <a:srgbClr val="66FFFF"/>
                </a:solidFill>
              </a:rPr>
              <a:t>[</a:t>
            </a:r>
            <a:r>
              <a:rPr lang="en-US" sz="3600" i="1" dirty="0">
                <a:solidFill>
                  <a:srgbClr val="66FFFF"/>
                </a:solidFill>
              </a:rPr>
              <a:t>http://www.religioustolerance.org</a:t>
            </a:r>
            <a:r>
              <a:rPr lang="en-US" sz="3600" dirty="0">
                <a:solidFill>
                  <a:srgbClr val="66FFFF"/>
                </a:solidFill>
              </a:rPr>
              <a:t>]</a:t>
            </a:r>
          </a:p>
        </p:txBody>
      </p:sp>
    </p:spTree>
    <p:extLst>
      <p:ext uri="{BB962C8B-B14F-4D97-AF65-F5344CB8AC3E}">
        <p14:creationId xmlns:p14="http://schemas.microsoft.com/office/powerpoint/2010/main" val="2356177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609600"/>
            <a:ext cx="9144000" cy="1143000"/>
          </a:xfrm>
        </p:spPr>
        <p:txBody>
          <a:bodyPr anchor="ctr"/>
          <a:lstStyle/>
          <a:p>
            <a:pPr algn="ctr"/>
            <a:r>
              <a:rPr lang="en-US" sz="7200" b="1" dirty="0">
                <a:solidFill>
                  <a:srgbClr val="FFFF00"/>
                </a:solidFill>
              </a:rPr>
              <a:t>Are You A Christian?</a:t>
            </a:r>
          </a:p>
        </p:txBody>
      </p:sp>
      <p:sp>
        <p:nvSpPr>
          <p:cNvPr id="65539" name="Text Box 3"/>
          <p:cNvSpPr txBox="1">
            <a:spLocks noChangeArrowheads="1"/>
          </p:cNvSpPr>
          <p:nvPr/>
        </p:nvSpPr>
        <p:spPr bwMode="auto">
          <a:xfrm>
            <a:off x="0" y="2687231"/>
            <a:ext cx="9144000" cy="2185214"/>
          </a:xfrm>
          <a:prstGeom prst="rect">
            <a:avLst/>
          </a:prstGeom>
          <a:noFill/>
          <a:ln w="9525">
            <a:noFill/>
            <a:miter lim="800000"/>
            <a:headEnd/>
            <a:tailEnd/>
          </a:ln>
          <a:effectLst/>
        </p:spPr>
        <p:txBody>
          <a:bodyPr wrap="square" anchor="ctr">
            <a:spAutoFit/>
          </a:bodyPr>
          <a:lstStyle/>
          <a:p>
            <a:pPr algn="ctr">
              <a:spcBef>
                <a:spcPct val="50000"/>
              </a:spcBef>
            </a:pPr>
            <a:r>
              <a:rPr lang="en-US" sz="6600" b="1" dirty="0">
                <a:effectLst>
                  <a:outerShdw blurRad="38100" dist="38100" dir="2700000" algn="tl">
                    <a:srgbClr val="000000"/>
                  </a:outerShdw>
                </a:effectLst>
              </a:rPr>
              <a:t>Would You Become One </a:t>
            </a:r>
            <a:r>
              <a:rPr lang="en-US" sz="7000" b="1" dirty="0" smtClean="0">
                <a:effectLst>
                  <a:outerShdw blurRad="38100" dist="38100" dir="2700000" algn="tl">
                    <a:srgbClr val="000000"/>
                  </a:outerShdw>
                </a:effectLst>
              </a:rPr>
              <a:t>Today?</a:t>
            </a:r>
            <a:endParaRPr lang="en-US" sz="7000" b="1"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5539"/>
                                        </p:tgtEl>
                                        <p:attrNameLst>
                                          <p:attrName>style.visibility</p:attrName>
                                        </p:attrNameLst>
                                      </p:cBhvr>
                                      <p:to>
                                        <p:strVal val="visible"/>
                                      </p:to>
                                    </p:set>
                                    <p:anim calcmode="lin" valueType="num">
                                      <p:cBhvr>
                                        <p:cTn id="7" dur="1000" fill="hold"/>
                                        <p:tgtEl>
                                          <p:spTgt spid="65539"/>
                                        </p:tgtEl>
                                        <p:attrNameLst>
                                          <p:attrName>ppt_w</p:attrName>
                                        </p:attrNameLst>
                                      </p:cBhvr>
                                      <p:tavLst>
                                        <p:tav tm="0">
                                          <p:val>
                                            <p:fltVal val="0"/>
                                          </p:val>
                                        </p:tav>
                                        <p:tav tm="100000">
                                          <p:val>
                                            <p:strVal val="#ppt_w"/>
                                          </p:val>
                                        </p:tav>
                                      </p:tavLst>
                                    </p:anim>
                                    <p:anim calcmode="lin" valueType="num">
                                      <p:cBhvr>
                                        <p:cTn id="8" dur="1000" fill="hold"/>
                                        <p:tgtEl>
                                          <p:spTgt spid="65539"/>
                                        </p:tgtEl>
                                        <p:attrNameLst>
                                          <p:attrName>ppt_h</p:attrName>
                                        </p:attrNameLst>
                                      </p:cBhvr>
                                      <p:tavLst>
                                        <p:tav tm="0">
                                          <p:val>
                                            <p:fltVal val="0"/>
                                          </p:val>
                                        </p:tav>
                                        <p:tav tm="100000">
                                          <p:val>
                                            <p:strVal val="#ppt_h"/>
                                          </p:val>
                                        </p:tav>
                                      </p:tavLst>
                                    </p:anim>
                                    <p:anim calcmode="lin" valueType="num">
                                      <p:cBhvr>
                                        <p:cTn id="9" dur="1000" fill="hold"/>
                                        <p:tgtEl>
                                          <p:spTgt spid="6553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553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152400" y="457200"/>
            <a:ext cx="8991600" cy="5899051"/>
          </a:xfrm>
          <a:prstGeom prst="rect">
            <a:avLst/>
          </a:prstGeom>
          <a:noFill/>
          <a:ln w="9525">
            <a:noFill/>
            <a:miter lim="800000"/>
            <a:headEnd/>
            <a:tailEnd/>
          </a:ln>
          <a:effectLst/>
        </p:spPr>
        <p:txBody>
          <a:bodyPr wrap="square">
            <a:spAutoFit/>
          </a:bodyPr>
          <a:lstStyle/>
          <a:p>
            <a:pPr>
              <a:spcBef>
                <a:spcPts val="500"/>
              </a:spcBef>
              <a:spcAft>
                <a:spcPts val="500"/>
              </a:spcAft>
            </a:pPr>
            <a:r>
              <a:rPr lang="en-US" sz="3700" dirty="0"/>
              <a:t>We define "</a:t>
            </a:r>
            <a:r>
              <a:rPr lang="en-US" sz="3700" i="1" dirty="0"/>
              <a:t>Christian</a:t>
            </a:r>
            <a:r>
              <a:rPr lang="en-US" sz="3700" dirty="0"/>
              <a:t>" as including</a:t>
            </a:r>
            <a:r>
              <a:rPr lang="en-US" sz="3700" b="1" dirty="0"/>
              <a:t> </a:t>
            </a:r>
            <a:r>
              <a:rPr lang="en-US" sz="3700" b="1" dirty="0">
                <a:solidFill>
                  <a:srgbClr val="FFFF00"/>
                </a:solidFill>
              </a:rPr>
              <a:t>any</a:t>
            </a:r>
            <a:r>
              <a:rPr lang="en-US" sz="3700" dirty="0">
                <a:solidFill>
                  <a:srgbClr val="FFFF00"/>
                </a:solidFill>
              </a:rPr>
              <a:t> group or individual who seriously, devoutly, prayerfully describes themselves as Christian</a:t>
            </a:r>
            <a:r>
              <a:rPr lang="en-US" sz="3700" dirty="0"/>
              <a:t>. This is </a:t>
            </a:r>
            <a:r>
              <a:rPr lang="en-US" sz="3700" dirty="0" smtClean="0"/>
              <a:t>the </a:t>
            </a:r>
            <a:r>
              <a:rPr lang="en-US" sz="3700" dirty="0"/>
              <a:t>same inclusive definition as public opinion pollsters use. Under this definition, </a:t>
            </a:r>
            <a:r>
              <a:rPr lang="en-US" sz="3700" dirty="0">
                <a:solidFill>
                  <a:srgbClr val="FFFF66"/>
                </a:solidFill>
              </a:rPr>
              <a:t>Roman Catholics, Southern Baptists, </a:t>
            </a:r>
            <a:r>
              <a:rPr lang="en-US" sz="3700" dirty="0" smtClean="0">
                <a:solidFill>
                  <a:srgbClr val="FFFF66"/>
                </a:solidFill>
              </a:rPr>
              <a:t>Jehovah’s</a:t>
            </a:r>
            <a:r>
              <a:rPr lang="en-US" sz="2800" dirty="0" smtClean="0">
                <a:solidFill>
                  <a:srgbClr val="FFFF66"/>
                </a:solidFill>
              </a:rPr>
              <a:t> </a:t>
            </a:r>
            <a:r>
              <a:rPr lang="en-US" sz="3700" dirty="0" smtClean="0">
                <a:solidFill>
                  <a:srgbClr val="FFFF66"/>
                </a:solidFill>
              </a:rPr>
              <a:t>Witnesses,</a:t>
            </a:r>
            <a:r>
              <a:rPr lang="en-US" dirty="0" smtClean="0">
                <a:solidFill>
                  <a:srgbClr val="FFFF66"/>
                </a:solidFill>
              </a:rPr>
              <a:t> </a:t>
            </a:r>
            <a:r>
              <a:rPr lang="en-US" sz="3700" dirty="0" smtClean="0">
                <a:solidFill>
                  <a:srgbClr val="FFFF66"/>
                </a:solidFill>
              </a:rPr>
              <a:t>Mormons</a:t>
            </a:r>
            <a:r>
              <a:rPr lang="en-US" sz="3700" dirty="0">
                <a:solidFill>
                  <a:srgbClr val="FFFF66"/>
                </a:solidFill>
              </a:rPr>
              <a:t>,</a:t>
            </a:r>
            <a:r>
              <a:rPr lang="en-US" dirty="0">
                <a:solidFill>
                  <a:srgbClr val="FFFF66"/>
                </a:solidFill>
              </a:rPr>
              <a:t> </a:t>
            </a:r>
            <a:r>
              <a:rPr lang="en-US" sz="3700" dirty="0" smtClean="0">
                <a:solidFill>
                  <a:srgbClr val="FFFF66"/>
                </a:solidFill>
              </a:rPr>
              <a:t>United</a:t>
            </a:r>
            <a:r>
              <a:rPr lang="en-US" sz="2000" dirty="0" smtClean="0">
                <a:solidFill>
                  <a:srgbClr val="FFFF66"/>
                </a:solidFill>
              </a:rPr>
              <a:t> </a:t>
            </a:r>
            <a:r>
              <a:rPr lang="en-US" sz="3700" dirty="0" smtClean="0">
                <a:solidFill>
                  <a:srgbClr val="FFFF66"/>
                </a:solidFill>
              </a:rPr>
              <a:t>Church members</a:t>
            </a:r>
            <a:r>
              <a:rPr lang="en-US" sz="3700" dirty="0">
                <a:solidFill>
                  <a:srgbClr val="FFFF66"/>
                </a:solidFill>
              </a:rPr>
              <a:t>, even a few </a:t>
            </a:r>
            <a:r>
              <a:rPr lang="en-US" sz="3700" dirty="0" smtClean="0">
                <a:solidFill>
                  <a:srgbClr val="FFFF66"/>
                </a:solidFill>
              </a:rPr>
              <a:t>Unitarian </a:t>
            </a:r>
            <a:r>
              <a:rPr lang="en-US" sz="3700" dirty="0">
                <a:solidFill>
                  <a:srgbClr val="FFFF66"/>
                </a:solidFill>
              </a:rPr>
              <a:t>Universalists, </a:t>
            </a:r>
            <a:r>
              <a:rPr lang="en-US" sz="3700" dirty="0"/>
              <a:t>etc. are all considered to be Christian. </a:t>
            </a:r>
          </a:p>
          <a:p>
            <a:pPr algn="ctr">
              <a:spcBef>
                <a:spcPts val="500"/>
              </a:spcBef>
              <a:spcAft>
                <a:spcPts val="500"/>
              </a:spcAft>
            </a:pPr>
            <a:r>
              <a:rPr lang="en-US" sz="3600" dirty="0">
                <a:solidFill>
                  <a:srgbClr val="66FFFF"/>
                </a:solidFill>
              </a:rPr>
              <a:t>[</a:t>
            </a:r>
            <a:r>
              <a:rPr lang="en-US" sz="3600" i="1" dirty="0">
                <a:solidFill>
                  <a:srgbClr val="66FFFF"/>
                </a:solidFill>
              </a:rPr>
              <a:t>http://www.religioustolerance.org</a:t>
            </a:r>
            <a:r>
              <a:rPr lang="en-US" sz="3600" dirty="0">
                <a:solidFill>
                  <a:srgbClr val="66FFFF"/>
                </a:solidFill>
              </a:rPr>
              <a:t>]</a:t>
            </a:r>
          </a:p>
        </p:txBody>
      </p:sp>
    </p:spTree>
    <p:extLst>
      <p:ext uri="{BB962C8B-B14F-4D97-AF65-F5344CB8AC3E}">
        <p14:creationId xmlns:p14="http://schemas.microsoft.com/office/powerpoint/2010/main" val="3156569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Text Box 2"/>
          <p:cNvSpPr txBox="1">
            <a:spLocks noChangeArrowheads="1"/>
          </p:cNvSpPr>
          <p:nvPr/>
        </p:nvSpPr>
        <p:spPr bwMode="auto">
          <a:xfrm>
            <a:off x="0" y="0"/>
            <a:ext cx="9144000" cy="6984220"/>
          </a:xfrm>
          <a:prstGeom prst="rect">
            <a:avLst/>
          </a:prstGeom>
          <a:noFill/>
          <a:ln w="9525">
            <a:noFill/>
            <a:miter lim="800000"/>
            <a:headEnd/>
            <a:tailEnd/>
          </a:ln>
          <a:effectLst/>
        </p:spPr>
        <p:txBody>
          <a:bodyPr>
            <a:spAutoFit/>
          </a:bodyPr>
          <a:lstStyle/>
          <a:p>
            <a:pPr>
              <a:spcBef>
                <a:spcPct val="50000"/>
              </a:spcBef>
              <a:tabLst>
                <a:tab pos="1825625" algn="l"/>
              </a:tabLst>
            </a:pPr>
            <a:r>
              <a:rPr lang="en-US" sz="3200" dirty="0"/>
              <a:t>Each group has their own definition of "</a:t>
            </a:r>
            <a:r>
              <a:rPr lang="en-US" sz="3200" i="1" dirty="0"/>
              <a:t>Christian</a:t>
            </a:r>
            <a:r>
              <a:rPr lang="en-US" sz="3200" dirty="0"/>
              <a:t>" which agrees with their own initial assumptions about the nature of Jesus, God, church tradition, written text, evolved theology, etc. There appears to be no way to compromise on a single definition that is acceptable to all. One apparently cannot call on a higher power to resolve the problem, because there seems to be no way to assess the will of God on such matters. If there were such a method, then different definitions would have been harmonized centuries ago. People would simply have prayed to God and asked Him to define what a Christian is. Then, a consensus would exist today on the true meaning of the word "Christian.”</a:t>
            </a:r>
          </a:p>
          <a:p>
            <a:pPr algn="ctr">
              <a:lnSpc>
                <a:spcPct val="40000"/>
              </a:lnSpc>
              <a:spcBef>
                <a:spcPct val="50000"/>
              </a:spcBef>
              <a:tabLst>
                <a:tab pos="1825625" algn="l"/>
              </a:tabLst>
            </a:pPr>
            <a:r>
              <a:rPr lang="en-US" sz="3200" dirty="0">
                <a:solidFill>
                  <a:srgbClr val="66FFFF"/>
                </a:solidFill>
              </a:rPr>
              <a:t>[</a:t>
            </a:r>
            <a:r>
              <a:rPr lang="en-US" sz="3200" i="1" dirty="0">
                <a:solidFill>
                  <a:srgbClr val="66FFFF"/>
                </a:solidFill>
              </a:rPr>
              <a:t>http://www.religioustolerance.org</a:t>
            </a:r>
            <a:r>
              <a:rPr lang="en-US" sz="3200" dirty="0">
                <a:solidFill>
                  <a:srgbClr val="66FFFF"/>
                </a:solidFill>
              </a:rPr>
              <a:t>]</a:t>
            </a:r>
            <a:endParaRPr lang="en-US" sz="32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Text Box 2"/>
          <p:cNvSpPr txBox="1">
            <a:spLocks noChangeArrowheads="1"/>
          </p:cNvSpPr>
          <p:nvPr/>
        </p:nvSpPr>
        <p:spPr bwMode="auto">
          <a:xfrm>
            <a:off x="0" y="0"/>
            <a:ext cx="9144000" cy="6984220"/>
          </a:xfrm>
          <a:prstGeom prst="rect">
            <a:avLst/>
          </a:prstGeom>
          <a:noFill/>
          <a:ln w="9525">
            <a:noFill/>
            <a:miter lim="800000"/>
            <a:headEnd/>
            <a:tailEnd/>
          </a:ln>
          <a:effectLst/>
        </p:spPr>
        <p:txBody>
          <a:bodyPr>
            <a:spAutoFit/>
          </a:bodyPr>
          <a:lstStyle/>
          <a:p>
            <a:pPr>
              <a:spcBef>
                <a:spcPct val="50000"/>
              </a:spcBef>
              <a:tabLst>
                <a:tab pos="1825625" algn="l"/>
              </a:tabLst>
            </a:pPr>
            <a:r>
              <a:rPr lang="en-US" sz="3200" dirty="0"/>
              <a:t>Each group has their own definition of "</a:t>
            </a:r>
            <a:r>
              <a:rPr lang="en-US" sz="3200" i="1" dirty="0"/>
              <a:t>Christian</a:t>
            </a:r>
            <a:r>
              <a:rPr lang="en-US" sz="3200" dirty="0"/>
              <a:t>" which agrees with their own initial assumptions about the nature of Jesus, God, church tradition, written text, evolved theology, etc. There appears to be no way to compromise on a single definition that is acceptable to all. </a:t>
            </a:r>
            <a:r>
              <a:rPr lang="en-US" sz="3200" dirty="0">
                <a:solidFill>
                  <a:srgbClr val="FFFF00"/>
                </a:solidFill>
              </a:rPr>
              <a:t>One apparently cannot call on a higher power to resolve the problem, because there seems to be no way to assess the will of God on such matters</a:t>
            </a:r>
            <a:r>
              <a:rPr lang="en-US" sz="3200" dirty="0"/>
              <a:t>. If there were such a method, then different definitions would have been harmonized centuries ago. People would simply have prayed to God and asked Him to define what a Christian is. Then, a consensus would exist today on the true meaning of the word "Christian.”</a:t>
            </a:r>
          </a:p>
          <a:p>
            <a:pPr algn="ctr">
              <a:lnSpc>
                <a:spcPct val="40000"/>
              </a:lnSpc>
              <a:spcBef>
                <a:spcPct val="50000"/>
              </a:spcBef>
              <a:tabLst>
                <a:tab pos="1825625" algn="l"/>
              </a:tabLst>
            </a:pPr>
            <a:r>
              <a:rPr lang="en-US" sz="3200" dirty="0">
                <a:solidFill>
                  <a:srgbClr val="66FFFF"/>
                </a:solidFill>
              </a:rPr>
              <a:t>[</a:t>
            </a:r>
            <a:r>
              <a:rPr lang="en-US" sz="3200" i="1" dirty="0">
                <a:solidFill>
                  <a:srgbClr val="66FFFF"/>
                </a:solidFill>
              </a:rPr>
              <a:t>http://www.religioustolerance.org</a:t>
            </a:r>
            <a:r>
              <a:rPr lang="en-US" sz="3200" dirty="0">
                <a:solidFill>
                  <a:srgbClr val="66FFFF"/>
                </a:solidFill>
              </a:rPr>
              <a:t>]</a:t>
            </a:r>
            <a:endParaRPr lang="en-US" sz="3200" i="1" dirty="0"/>
          </a:p>
        </p:txBody>
      </p:sp>
      <p:sp>
        <p:nvSpPr>
          <p:cNvPr id="2" name="Oval 1"/>
          <p:cNvSpPr/>
          <p:nvPr/>
        </p:nvSpPr>
        <p:spPr bwMode="auto">
          <a:xfrm>
            <a:off x="228600" y="3962400"/>
            <a:ext cx="8686800" cy="2895600"/>
          </a:xfrm>
          <a:prstGeom prst="ellipse">
            <a:avLst/>
          </a:prstGeom>
          <a:solidFill>
            <a:srgbClr val="00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66FFFF"/>
                </a:solidFill>
                <a:effectLst/>
                <a:latin typeface="Times New Roman" pitchFamily="18" charset="0"/>
              </a:rPr>
              <a:t>Is there a “way to assess the will of God” with</a:t>
            </a:r>
            <a:r>
              <a:rPr kumimoji="0" lang="en-US" sz="4000" b="0" i="0" u="none" strike="noStrike" cap="none" normalizeH="0" dirty="0" smtClean="0">
                <a:ln>
                  <a:noFill/>
                </a:ln>
                <a:solidFill>
                  <a:srgbClr val="66FFFF"/>
                </a:solidFill>
                <a:effectLst/>
                <a:latin typeface="Times New Roman" pitchFamily="18" charset="0"/>
              </a:rPr>
              <a:t> respect to</a:t>
            </a:r>
            <a:r>
              <a:rPr kumimoji="0" lang="en-US" sz="4000" b="0" i="0" u="none" strike="noStrike" cap="none" normalizeH="0" baseline="0" dirty="0" smtClean="0">
                <a:ln>
                  <a:noFill/>
                </a:ln>
                <a:solidFill>
                  <a:srgbClr val="66FFFF"/>
                </a:solidFill>
                <a:effectLst/>
                <a:latin typeface="Times New Roman" pitchFamily="18" charset="0"/>
              </a:rPr>
              <a:t> </a:t>
            </a:r>
            <a:r>
              <a:rPr kumimoji="0" lang="en-US" sz="4400" b="1" i="1" u="none" strike="noStrike" cap="none" normalizeH="0" baseline="0" dirty="0" smtClean="0">
                <a:ln>
                  <a:noFill/>
                </a:ln>
                <a:solidFill>
                  <a:srgbClr val="66FFFF"/>
                </a:solidFill>
                <a:effectLst/>
                <a:latin typeface="Times New Roman" pitchFamily="18" charset="0"/>
              </a:rPr>
              <a:t>who is a Christian?</a:t>
            </a:r>
            <a:endParaRPr kumimoji="0" lang="en-US" sz="4400" b="1" i="1" u="none" strike="noStrike" cap="none" normalizeH="0" baseline="0" dirty="0" smtClean="0">
              <a:ln>
                <a:noFill/>
              </a:ln>
              <a:solidFill>
                <a:srgbClr val="66FFFF"/>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chor="ctr"/>
          <a:lstStyle/>
          <a:p>
            <a:pPr algn="ctr"/>
            <a:r>
              <a:rPr lang="en-US" b="1" dirty="0" smtClean="0">
                <a:solidFill>
                  <a:srgbClr val="FFFF00"/>
                </a:solidFill>
              </a:rPr>
              <a:t>Did God Show Who Is a Christian?</a:t>
            </a:r>
            <a:endParaRPr lang="en-US" b="1" dirty="0">
              <a:solidFill>
                <a:srgbClr val="FFFF00"/>
              </a:solidFill>
            </a:endParaRPr>
          </a:p>
        </p:txBody>
      </p:sp>
      <p:sp>
        <p:nvSpPr>
          <p:cNvPr id="3" name="Content Placeholder 2"/>
          <p:cNvSpPr>
            <a:spLocks noGrp="1"/>
          </p:cNvSpPr>
          <p:nvPr>
            <p:ph idx="1"/>
          </p:nvPr>
        </p:nvSpPr>
        <p:spPr>
          <a:xfrm>
            <a:off x="152400" y="4419600"/>
            <a:ext cx="8991600" cy="2438400"/>
          </a:xfrm>
        </p:spPr>
        <p:txBody>
          <a:bodyPr/>
          <a:lstStyle/>
          <a:p>
            <a:pPr>
              <a:lnSpc>
                <a:spcPct val="90000"/>
              </a:lnSpc>
              <a:spcBef>
                <a:spcPts val="0"/>
              </a:spcBef>
              <a:spcAft>
                <a:spcPts val="400"/>
              </a:spcAft>
              <a:buClr>
                <a:srgbClr val="FFFF00"/>
              </a:buClr>
              <a:buSzPct val="100000"/>
              <a:buFont typeface="Arial" panose="020B0604020202020204" pitchFamily="34" charset="0"/>
              <a:buChar char="•"/>
            </a:pPr>
            <a:r>
              <a:rPr lang="en-US" sz="3400" dirty="0" smtClean="0"/>
              <a:t>God is the one who did the calling – </a:t>
            </a:r>
            <a:r>
              <a:rPr lang="en-US" sz="3400" b="1" dirty="0" smtClean="0"/>
              <a:t>His</a:t>
            </a:r>
            <a:r>
              <a:rPr lang="en-US" sz="3400" dirty="0" smtClean="0"/>
              <a:t> term</a:t>
            </a:r>
          </a:p>
          <a:p>
            <a:pPr lvl="1">
              <a:lnSpc>
                <a:spcPct val="90000"/>
              </a:lnSpc>
              <a:spcBef>
                <a:spcPts val="0"/>
              </a:spcBef>
              <a:spcAft>
                <a:spcPts val="400"/>
              </a:spcAft>
              <a:buClr>
                <a:schemeClr val="tx1"/>
              </a:buClr>
              <a:buSzPct val="70000"/>
              <a:buFont typeface="Wingdings" panose="05000000000000000000" pitchFamily="2" charset="2"/>
              <a:buChar char="§"/>
            </a:pPr>
            <a:r>
              <a:rPr lang="en-US" sz="3100" b="1" i="1" dirty="0" smtClean="0">
                <a:solidFill>
                  <a:srgbClr val="FFFF00"/>
                </a:solidFill>
                <a:effectLst>
                  <a:outerShdw blurRad="38100" dist="38100" dir="2700000" algn="tl">
                    <a:srgbClr val="000000">
                      <a:alpha val="43137"/>
                    </a:srgbClr>
                  </a:outerShdw>
                </a:effectLst>
              </a:rPr>
              <a:t>Romans 7:3</a:t>
            </a:r>
            <a:r>
              <a:rPr lang="en-US" sz="3100" dirty="0" smtClean="0">
                <a:solidFill>
                  <a:srgbClr val="FFFF00"/>
                </a:solidFill>
                <a:effectLst>
                  <a:outerShdw blurRad="38100" dist="38100" dir="2700000" algn="tl">
                    <a:srgbClr val="000000">
                      <a:alpha val="43137"/>
                    </a:srgbClr>
                  </a:outerShdw>
                </a:effectLst>
              </a:rPr>
              <a:t>  </a:t>
            </a:r>
            <a:r>
              <a:rPr lang="en-US" sz="3100" dirty="0" smtClean="0">
                <a:effectLst>
                  <a:outerShdw blurRad="38100" dist="38100" dir="2700000" algn="tl">
                    <a:srgbClr val="000000">
                      <a:alpha val="43137"/>
                    </a:srgbClr>
                  </a:outerShdw>
                </a:effectLst>
              </a:rPr>
              <a:t>“…</a:t>
            </a:r>
            <a:r>
              <a:rPr lang="en-US" sz="3100" dirty="0">
                <a:effectLst>
                  <a:outerShdw blurRad="38100" dist="38100" dir="2700000" algn="tl">
                    <a:srgbClr val="000000">
                      <a:alpha val="43137"/>
                    </a:srgbClr>
                  </a:outerShdw>
                </a:effectLst>
              </a:rPr>
              <a:t>she will be called an </a:t>
            </a:r>
            <a:r>
              <a:rPr lang="en-US" sz="3100" dirty="0" smtClean="0">
                <a:effectLst>
                  <a:outerShdw blurRad="38100" dist="38100" dir="2700000" algn="tl">
                    <a:srgbClr val="000000">
                      <a:alpha val="43137"/>
                    </a:srgbClr>
                  </a:outerShdw>
                </a:effectLst>
              </a:rPr>
              <a:t>adulteress”</a:t>
            </a:r>
          </a:p>
          <a:p>
            <a:pPr lvl="1">
              <a:lnSpc>
                <a:spcPct val="90000"/>
              </a:lnSpc>
              <a:spcBef>
                <a:spcPts val="0"/>
              </a:spcBef>
              <a:spcAft>
                <a:spcPts val="400"/>
              </a:spcAft>
              <a:buClr>
                <a:schemeClr val="tx1"/>
              </a:buClr>
              <a:buSzPct val="70000"/>
              <a:buFont typeface="Wingdings" panose="05000000000000000000" pitchFamily="2" charset="2"/>
              <a:buChar char="§"/>
            </a:pPr>
            <a:r>
              <a:rPr lang="en-US" sz="3100" dirty="0" smtClean="0">
                <a:effectLst>
                  <a:outerShdw blurRad="38100" dist="38100" dir="2700000" algn="tl">
                    <a:srgbClr val="000000">
                      <a:alpha val="43137"/>
                    </a:srgbClr>
                  </a:outerShdw>
                </a:effectLst>
              </a:rPr>
              <a:t>World does not call such a woman an adulteress</a:t>
            </a:r>
          </a:p>
          <a:p>
            <a:pPr lvl="1">
              <a:lnSpc>
                <a:spcPct val="90000"/>
              </a:lnSpc>
              <a:spcBef>
                <a:spcPts val="0"/>
              </a:spcBef>
              <a:spcAft>
                <a:spcPts val="400"/>
              </a:spcAft>
              <a:buClr>
                <a:schemeClr val="tx1"/>
              </a:buClr>
              <a:buSzPct val="70000"/>
              <a:buFont typeface="Wingdings" panose="05000000000000000000" pitchFamily="2" charset="2"/>
              <a:buChar char="§"/>
            </a:pPr>
            <a:r>
              <a:rPr lang="en-US" sz="3100" dirty="0" smtClean="0">
                <a:effectLst>
                  <a:outerShdw blurRad="38100" dist="38100" dir="2700000" algn="tl">
                    <a:srgbClr val="000000">
                      <a:alpha val="43137"/>
                    </a:srgbClr>
                  </a:outerShdw>
                </a:effectLst>
              </a:rPr>
              <a:t>Context shows why God called her an adulteress</a:t>
            </a:r>
          </a:p>
          <a:p>
            <a:pPr>
              <a:lnSpc>
                <a:spcPct val="90000"/>
              </a:lnSpc>
              <a:spcBef>
                <a:spcPts val="0"/>
              </a:spcBef>
              <a:spcAft>
                <a:spcPts val="400"/>
              </a:spcAft>
              <a:buClr>
                <a:srgbClr val="FFFF00"/>
              </a:buClr>
              <a:buSzPct val="100000"/>
              <a:buFont typeface="Arial" panose="020B0604020202020204" pitchFamily="34" charset="0"/>
              <a:buChar char="•"/>
            </a:pPr>
            <a:r>
              <a:rPr lang="en-US" sz="3400" dirty="0" smtClean="0">
                <a:effectLst>
                  <a:outerShdw blurRad="38100" dist="38100" dir="2700000" algn="tl">
                    <a:srgbClr val="000000">
                      <a:alpha val="43137"/>
                    </a:srgbClr>
                  </a:outerShdw>
                </a:effectLst>
              </a:rPr>
              <a:t>God “called” in both cases &amp; showed terms’ use</a:t>
            </a:r>
            <a:endParaRPr lang="en-US" sz="3400" dirty="0">
              <a:effectLst>
                <a:outerShdw blurRad="38100" dist="38100" dir="2700000" algn="tl">
                  <a:srgbClr val="000000">
                    <a:alpha val="43137"/>
                  </a:srgbClr>
                </a:outerShdw>
              </a:effectLst>
            </a:endParaRPr>
          </a:p>
        </p:txBody>
      </p:sp>
      <p:sp>
        <p:nvSpPr>
          <p:cNvPr id="4" name="TextBox 3"/>
          <p:cNvSpPr txBox="1"/>
          <p:nvPr/>
        </p:nvSpPr>
        <p:spPr>
          <a:xfrm>
            <a:off x="228600" y="2035076"/>
            <a:ext cx="8686800" cy="2308324"/>
          </a:xfrm>
          <a:prstGeom prst="rect">
            <a:avLst/>
          </a:prstGeom>
          <a:solidFill>
            <a:schemeClr val="tx1"/>
          </a:solidFill>
        </p:spPr>
        <p:txBody>
          <a:bodyPr wrap="square" rtlCol="0">
            <a:spAutoFit/>
          </a:bodyPr>
          <a:lstStyle/>
          <a:p>
            <a:pPr marL="514350" indent="-514350">
              <a:lnSpc>
                <a:spcPct val="90000"/>
              </a:lnSpc>
            </a:pPr>
            <a:r>
              <a:rPr lang="en-US" sz="3200" b="1" i="1" dirty="0" smtClean="0">
                <a:solidFill>
                  <a:srgbClr val="000000"/>
                </a:solidFill>
                <a:latin typeface="Times New Roman" pitchFamily="18" charset="0"/>
                <a:cs typeface="Times New Roman" pitchFamily="18" charset="0"/>
              </a:rPr>
              <a:t>G5537</a:t>
            </a:r>
            <a:r>
              <a:rPr lang="en-US" sz="3200" b="1" dirty="0" smtClean="0">
                <a:solidFill>
                  <a:srgbClr val="000000"/>
                </a:solidFill>
                <a:latin typeface="Times New Roman" pitchFamily="18" charset="0"/>
                <a:cs typeface="Times New Roman" pitchFamily="18" charset="0"/>
              </a:rPr>
              <a:t> </a:t>
            </a:r>
            <a:r>
              <a:rPr lang="en-US" sz="3200"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chrematizo</a:t>
            </a:r>
            <a:r>
              <a:rPr lang="en-US" sz="3200" dirty="0" smtClean="0">
                <a:solidFill>
                  <a:srgbClr val="000000"/>
                </a:solidFill>
                <a:latin typeface="Times New Roman" pitchFamily="18" charset="0"/>
                <a:cs typeface="Times New Roman" pitchFamily="18" charset="0"/>
              </a:rPr>
              <a:t>, from </a:t>
            </a:r>
            <a:r>
              <a:rPr lang="en-US" sz="3200" i="1" dirty="0" smtClean="0">
                <a:solidFill>
                  <a:srgbClr val="000000"/>
                </a:solidFill>
                <a:latin typeface="Times New Roman" pitchFamily="18" charset="0"/>
                <a:cs typeface="Times New Roman" pitchFamily="18" charset="0"/>
              </a:rPr>
              <a:t>G5536</a:t>
            </a:r>
            <a:r>
              <a:rPr lang="en-US" sz="3200" dirty="0" smtClean="0">
                <a:solidFill>
                  <a:srgbClr val="000000"/>
                </a:solidFill>
                <a:latin typeface="Times New Roman" pitchFamily="18" charset="0"/>
                <a:cs typeface="Times New Roman" pitchFamily="18" charset="0"/>
              </a:rPr>
              <a:t>; </a:t>
            </a:r>
            <a:r>
              <a:rPr lang="en-US" sz="3200" i="1" dirty="0" smtClean="0">
                <a:solidFill>
                  <a:srgbClr val="000000"/>
                </a:solidFill>
                <a:latin typeface="Times New Roman" pitchFamily="18" charset="0"/>
                <a:cs typeface="Times New Roman" pitchFamily="18" charset="0"/>
              </a:rPr>
              <a:t>to utter an oracle</a:t>
            </a:r>
            <a:r>
              <a:rPr lang="en-US" sz="3200" dirty="0" smtClean="0">
                <a:solidFill>
                  <a:srgbClr val="000000"/>
                </a:solidFill>
                <a:latin typeface="Times New Roman" pitchFamily="18" charset="0"/>
                <a:cs typeface="Times New Roman" pitchFamily="18" charset="0"/>
              </a:rPr>
              <a:t> (compare the original sense of </a:t>
            </a:r>
            <a:r>
              <a:rPr lang="en-US" sz="3200" i="1" dirty="0" smtClean="0">
                <a:solidFill>
                  <a:srgbClr val="000000"/>
                </a:solidFill>
                <a:latin typeface="Times New Roman" pitchFamily="18" charset="0"/>
                <a:cs typeface="Times New Roman" pitchFamily="18" charset="0"/>
              </a:rPr>
              <a:t>G5530</a:t>
            </a:r>
            <a:r>
              <a:rPr lang="en-US" sz="3200" dirty="0" smtClean="0">
                <a:solidFill>
                  <a:srgbClr val="000000"/>
                </a:solidFill>
                <a:latin typeface="Times New Roman" pitchFamily="18" charset="0"/>
                <a:cs typeface="Times New Roman" pitchFamily="18" charset="0"/>
              </a:rPr>
              <a:t>), i.e. divinely </a:t>
            </a:r>
            <a:r>
              <a:rPr lang="en-US" sz="3200" i="1" dirty="0" smtClean="0">
                <a:solidFill>
                  <a:srgbClr val="000000"/>
                </a:solidFill>
                <a:latin typeface="Times New Roman" pitchFamily="18" charset="0"/>
                <a:cs typeface="Times New Roman" pitchFamily="18" charset="0"/>
              </a:rPr>
              <a:t>intimate</a:t>
            </a:r>
            <a:r>
              <a:rPr lang="en-US" sz="3200" dirty="0" smtClean="0">
                <a:solidFill>
                  <a:srgbClr val="000000"/>
                </a:solidFill>
                <a:latin typeface="Times New Roman" pitchFamily="18" charset="0"/>
                <a:cs typeface="Times New Roman" pitchFamily="18" charset="0"/>
              </a:rPr>
              <a:t>; … i.e. (generally) </a:t>
            </a:r>
            <a:r>
              <a:rPr lang="en-US" sz="3200" i="1" dirty="0" smtClean="0">
                <a:solidFill>
                  <a:srgbClr val="000000"/>
                </a:solidFill>
                <a:latin typeface="Times New Roman" pitchFamily="18" charset="0"/>
                <a:cs typeface="Times New Roman" pitchFamily="18" charset="0"/>
              </a:rPr>
              <a:t>bear</a:t>
            </a:r>
            <a:r>
              <a:rPr lang="en-US" sz="3200" dirty="0" smtClean="0">
                <a:solidFill>
                  <a:srgbClr val="000000"/>
                </a:solidFill>
                <a:latin typeface="Times New Roman" pitchFamily="18" charset="0"/>
                <a:cs typeface="Times New Roman" pitchFamily="18" charset="0"/>
              </a:rPr>
              <a:t> as a </a:t>
            </a:r>
            <a:r>
              <a:rPr lang="en-US" sz="3200" i="1" dirty="0" smtClean="0">
                <a:solidFill>
                  <a:srgbClr val="000000"/>
                </a:solidFill>
                <a:latin typeface="Times New Roman" pitchFamily="18" charset="0"/>
                <a:cs typeface="Times New Roman" pitchFamily="18" charset="0"/>
              </a:rPr>
              <a:t>title</a:t>
            </a:r>
            <a:r>
              <a:rPr lang="en-US" sz="3200" dirty="0" smtClean="0">
                <a:solidFill>
                  <a:srgbClr val="000000"/>
                </a:solidFill>
                <a:latin typeface="Times New Roman" pitchFamily="18" charset="0"/>
                <a:cs typeface="Times New Roman" pitchFamily="18" charset="0"/>
              </a:rPr>
              <a:t>:—  be called, be admonished (warned) of God, reveal, speak</a:t>
            </a:r>
          </a:p>
        </p:txBody>
      </p:sp>
      <p:sp>
        <p:nvSpPr>
          <p:cNvPr id="5" name="Rectangle 4"/>
          <p:cNvSpPr/>
          <p:nvPr/>
        </p:nvSpPr>
        <p:spPr bwMode="auto">
          <a:xfrm>
            <a:off x="228600" y="914400"/>
            <a:ext cx="8686800" cy="1120676"/>
          </a:xfrm>
          <a:prstGeom prst="rect">
            <a:avLst/>
          </a:prstGeom>
          <a:solidFill>
            <a:srgbClr val="00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r>
              <a:rPr lang="en-US" sz="3600" b="1" i="1" dirty="0" smtClean="0"/>
              <a:t>“And </a:t>
            </a:r>
            <a:r>
              <a:rPr lang="en-US" sz="3600" b="1" i="1" dirty="0"/>
              <a:t>the disciples were first called </a:t>
            </a:r>
            <a:r>
              <a:rPr lang="en-US" sz="3600" b="1" i="1" dirty="0">
                <a:solidFill>
                  <a:srgbClr val="FFFF00"/>
                </a:solidFill>
              </a:rPr>
              <a:t>Christians</a:t>
            </a:r>
            <a:r>
              <a:rPr lang="en-US" sz="3600" b="1" i="1" dirty="0"/>
              <a:t> in </a:t>
            </a:r>
            <a:r>
              <a:rPr lang="en-US" sz="3600" b="1" i="1" dirty="0" smtClean="0"/>
              <a:t>Antioch” </a:t>
            </a:r>
            <a:r>
              <a:rPr lang="en-US" sz="3600" dirty="0" smtClean="0"/>
              <a:t>(</a:t>
            </a:r>
            <a:r>
              <a:rPr lang="en-US" sz="3600" b="1" dirty="0" smtClean="0">
                <a:solidFill>
                  <a:srgbClr val="FFFF66"/>
                </a:solidFill>
              </a:rPr>
              <a:t>Acts 11:26</a:t>
            </a:r>
            <a:r>
              <a:rPr lang="en-US" sz="3600" dirty="0" smtClean="0"/>
              <a:t>).</a:t>
            </a:r>
            <a:endParaRPr kumimoji="0" lang="en-US" sz="3600" b="0" i="0" u="none" strike="noStrike" cap="none" normalizeH="0" baseline="0" dirty="0" smtClean="0">
              <a:ln>
                <a:noFill/>
              </a:ln>
              <a:solidFill>
                <a:schemeClr val="tx1"/>
              </a:solidFill>
              <a:effectLst/>
            </a:endParaRPr>
          </a:p>
        </p:txBody>
      </p:sp>
      <p:sp>
        <p:nvSpPr>
          <p:cNvPr id="6" name="Rounded Rectangle 5"/>
          <p:cNvSpPr/>
          <p:nvPr/>
        </p:nvSpPr>
        <p:spPr bwMode="auto">
          <a:xfrm>
            <a:off x="6678706" y="914400"/>
            <a:ext cx="1295400" cy="560338"/>
          </a:xfrm>
          <a:prstGeom prst="round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5186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additive="base">
                                        <p:cTn id="24"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additive="base">
                                        <p:cTn id="30"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6"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additive="base">
                                        <p:cTn id="36"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6"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additive="base">
                                        <p:cTn id="42"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6"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additive="base">
                                        <p:cTn id="48"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676400"/>
          </a:xfrm>
        </p:spPr>
        <p:txBody>
          <a:bodyPr anchor="ctr"/>
          <a:lstStyle/>
          <a:p>
            <a:pPr algn="ctr">
              <a:lnSpc>
                <a:spcPct val="90000"/>
              </a:lnSpc>
            </a:pPr>
            <a:r>
              <a:rPr lang="en-US" sz="4800" b="1" dirty="0"/>
              <a:t>Word “Christian” Is Used In Three Passages</a:t>
            </a:r>
          </a:p>
        </p:txBody>
      </p:sp>
      <p:sp>
        <p:nvSpPr>
          <p:cNvPr id="26627" name="Rectangle 3"/>
          <p:cNvSpPr>
            <a:spLocks noGrp="1" noChangeArrowheads="1"/>
          </p:cNvSpPr>
          <p:nvPr>
            <p:ph type="body" idx="1"/>
          </p:nvPr>
        </p:nvSpPr>
        <p:spPr>
          <a:xfrm>
            <a:off x="381000" y="1905000"/>
            <a:ext cx="8610600" cy="4953000"/>
          </a:xfrm>
        </p:spPr>
        <p:txBody>
          <a:bodyPr/>
          <a:lstStyle/>
          <a:p>
            <a:pPr>
              <a:lnSpc>
                <a:spcPct val="80000"/>
              </a:lnSpc>
              <a:buClr>
                <a:schemeClr val="tx1"/>
              </a:buClr>
              <a:buFont typeface="Wingdings" pitchFamily="2" charset="2"/>
              <a:buChar char="Ø"/>
            </a:pPr>
            <a:r>
              <a:rPr lang="en-US" sz="3600" b="1" dirty="0">
                <a:solidFill>
                  <a:srgbClr val="FFFF66"/>
                </a:solidFill>
              </a:rPr>
              <a:t>Acts 11:26</a:t>
            </a:r>
            <a:endParaRPr lang="en-US" sz="3600" dirty="0"/>
          </a:p>
          <a:p>
            <a:pPr lvl="1">
              <a:lnSpc>
                <a:spcPct val="80000"/>
              </a:lnSpc>
              <a:buClr>
                <a:srgbClr val="FFFF00"/>
              </a:buClr>
            </a:pPr>
            <a:r>
              <a:rPr lang="en-US" sz="3400" i="1" dirty="0" smtClean="0"/>
              <a:t>“And the </a:t>
            </a:r>
            <a:r>
              <a:rPr lang="en-US" sz="3400" i="1" dirty="0"/>
              <a:t>disciples were called </a:t>
            </a:r>
            <a:r>
              <a:rPr lang="en-US" sz="3400" b="1" i="1" dirty="0"/>
              <a:t>Christians</a:t>
            </a:r>
            <a:r>
              <a:rPr lang="en-US" sz="3400" i="1" dirty="0"/>
              <a:t> first in Antioch.”</a:t>
            </a:r>
            <a:endParaRPr lang="en-US" sz="3400" dirty="0"/>
          </a:p>
          <a:p>
            <a:pPr>
              <a:lnSpc>
                <a:spcPct val="80000"/>
              </a:lnSpc>
              <a:buClr>
                <a:schemeClr val="tx1"/>
              </a:buClr>
              <a:buFont typeface="Wingdings" pitchFamily="2" charset="2"/>
              <a:buChar char="Ø"/>
            </a:pPr>
            <a:r>
              <a:rPr lang="en-US" sz="3600" b="1" dirty="0">
                <a:solidFill>
                  <a:srgbClr val="FFFF66"/>
                </a:solidFill>
              </a:rPr>
              <a:t>Acts 26:28</a:t>
            </a:r>
            <a:endParaRPr lang="en-US" sz="3600" dirty="0"/>
          </a:p>
          <a:p>
            <a:pPr lvl="1">
              <a:lnSpc>
                <a:spcPct val="80000"/>
              </a:lnSpc>
              <a:buClr>
                <a:srgbClr val="FFFF00"/>
              </a:buClr>
            </a:pPr>
            <a:r>
              <a:rPr lang="en-US" sz="3400" i="1" dirty="0"/>
              <a:t>“You almost persuade me to become a </a:t>
            </a:r>
            <a:r>
              <a:rPr lang="en-US" sz="3400" b="1" i="1" dirty="0"/>
              <a:t>Christian</a:t>
            </a:r>
            <a:r>
              <a:rPr lang="en-US" sz="3400" i="1" dirty="0"/>
              <a:t>.” </a:t>
            </a:r>
          </a:p>
          <a:p>
            <a:pPr>
              <a:lnSpc>
                <a:spcPct val="80000"/>
              </a:lnSpc>
              <a:buClr>
                <a:schemeClr val="tx1"/>
              </a:buClr>
              <a:buFont typeface="Wingdings" pitchFamily="2" charset="2"/>
              <a:buChar char="Ø"/>
            </a:pPr>
            <a:r>
              <a:rPr lang="en-US" sz="3600" b="1" dirty="0">
                <a:solidFill>
                  <a:srgbClr val="FFFF66"/>
                </a:solidFill>
              </a:rPr>
              <a:t>1 Peter 4:16</a:t>
            </a:r>
            <a:endParaRPr lang="en-US" sz="3600" dirty="0"/>
          </a:p>
          <a:p>
            <a:pPr lvl="1">
              <a:lnSpc>
                <a:spcPct val="80000"/>
              </a:lnSpc>
              <a:buClr>
                <a:srgbClr val="FFFF00"/>
              </a:buClr>
            </a:pPr>
            <a:r>
              <a:rPr lang="en-US" sz="3400" i="1" dirty="0"/>
              <a:t>“But if a man suffer as a </a:t>
            </a:r>
            <a:r>
              <a:rPr lang="en-US" sz="3400" b="1" i="1" dirty="0"/>
              <a:t>Christian</a:t>
            </a:r>
            <a:r>
              <a:rPr lang="en-US" sz="3400" i="1" dirty="0"/>
              <a:t>, let him not be ashamed; but let him glorify God in this name.”</a:t>
            </a:r>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 calcmode="lin" valueType="num">
                                      <p:cBhvr additive="base">
                                        <p:cTn id="11" dur="500" fill="hold"/>
                                        <p:tgtEl>
                                          <p:spTgt spid="2662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6"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 calcmode="lin" valueType="num">
                                      <p:cBhvr additive="base">
                                        <p:cTn id="17" dur="500" fill="hold"/>
                                        <p:tgtEl>
                                          <p:spTgt spid="26627">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662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6" fill="hold" grpId="0" nodeType="withEffect">
                                  <p:stCondLst>
                                    <p:cond delay="0"/>
                                  </p:stCondLst>
                                  <p:childTnLst>
                                    <p:set>
                                      <p:cBhvr>
                                        <p:cTn id="20" dur="1" fill="hold">
                                          <p:stCondLst>
                                            <p:cond delay="0"/>
                                          </p:stCondLst>
                                        </p:cTn>
                                        <p:tgtEl>
                                          <p:spTgt spid="26627">
                                            <p:txEl>
                                              <p:pRg st="3" end="3"/>
                                            </p:txEl>
                                          </p:spTgt>
                                        </p:tgtEl>
                                        <p:attrNameLst>
                                          <p:attrName>style.visibility</p:attrName>
                                        </p:attrNameLst>
                                      </p:cBhvr>
                                      <p:to>
                                        <p:strVal val="visible"/>
                                      </p:to>
                                    </p:set>
                                    <p:anim calcmode="lin" valueType="num">
                                      <p:cBhvr additive="base">
                                        <p:cTn id="21" dur="500" fill="hold"/>
                                        <p:tgtEl>
                                          <p:spTgt spid="26627">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6"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 calcmode="lin" valueType="num">
                                      <p:cBhvr additive="base">
                                        <p:cTn id="27" dur="500" fill="hold"/>
                                        <p:tgtEl>
                                          <p:spTgt spid="26627">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6627">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0"/>
                                  </p:stCondLst>
                                  <p:childTnLst>
                                    <p:set>
                                      <p:cBhvr>
                                        <p:cTn id="30" dur="1" fill="hold">
                                          <p:stCondLst>
                                            <p:cond delay="0"/>
                                          </p:stCondLst>
                                        </p:cTn>
                                        <p:tgtEl>
                                          <p:spTgt spid="26627">
                                            <p:txEl>
                                              <p:pRg st="5" end="5"/>
                                            </p:txEl>
                                          </p:spTgt>
                                        </p:tgtEl>
                                        <p:attrNameLst>
                                          <p:attrName>style.visibility</p:attrName>
                                        </p:attrNameLst>
                                      </p:cBhvr>
                                      <p:to>
                                        <p:strVal val="visible"/>
                                      </p:to>
                                    </p:set>
                                    <p:anim calcmode="lin" valueType="num">
                                      <p:cBhvr additive="base">
                                        <p:cTn id="31" dur="500" fill="hold"/>
                                        <p:tgtEl>
                                          <p:spTgt spid="26627">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theme/theme1.xml><?xml version="1.0" encoding="utf-8"?>
<a:theme xmlns:a="http://schemas.openxmlformats.org/drawingml/2006/main" name="high voltage.pot">
  <a:themeElements>
    <a:clrScheme name="">
      <a:dk1>
        <a:srgbClr val="001932"/>
      </a:dk1>
      <a:lt1>
        <a:srgbClr val="FFFFFF"/>
      </a:lt1>
      <a:dk2>
        <a:srgbClr val="186088"/>
      </a:dk2>
      <a:lt2>
        <a:srgbClr val="FFFF66"/>
      </a:lt2>
      <a:accent1>
        <a:srgbClr val="00445C"/>
      </a:accent1>
      <a:accent2>
        <a:srgbClr val="0077AC"/>
      </a:accent2>
      <a:accent3>
        <a:srgbClr val="ABB6C3"/>
      </a:accent3>
      <a:accent4>
        <a:srgbClr val="DADADA"/>
      </a:accent4>
      <a:accent5>
        <a:srgbClr val="AAB0B5"/>
      </a:accent5>
      <a:accent6>
        <a:srgbClr val="006B9B"/>
      </a:accent6>
      <a:hlink>
        <a:srgbClr val="0099CC"/>
      </a:hlink>
      <a:folHlink>
        <a:srgbClr val="1C6D9A"/>
      </a:folHlink>
    </a:clrScheme>
    <a:fontScheme name="high voltage.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igh voltage.pot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high voltage.pot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high voltage.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igh voltage.pot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high voltage.pot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high voltage.pot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high voltage.pot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high voltage.pot 8">
        <a:dk1>
          <a:srgbClr val="000000"/>
        </a:dk1>
        <a:lt1>
          <a:srgbClr val="FFFFFF"/>
        </a:lt1>
        <a:dk2>
          <a:srgbClr val="000000"/>
        </a:dk2>
        <a:lt2>
          <a:srgbClr val="FFCC00"/>
        </a:lt2>
        <a:accent1>
          <a:srgbClr val="FF9900"/>
        </a:accent1>
        <a:accent2>
          <a:srgbClr val="D60093"/>
        </a:accent2>
        <a:accent3>
          <a:srgbClr val="AAAAAA"/>
        </a:accent3>
        <a:accent4>
          <a:srgbClr val="DADADA"/>
        </a:accent4>
        <a:accent5>
          <a:srgbClr val="FFCAAA"/>
        </a:accent5>
        <a:accent6>
          <a:srgbClr val="C20085"/>
        </a:accent6>
        <a:hlink>
          <a:srgbClr val="9966FF"/>
        </a:hlink>
        <a:folHlink>
          <a:srgbClr val="8080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Designs\high voltage.pot</Template>
  <TotalTime>1384</TotalTime>
  <Words>3364</Words>
  <Application>Microsoft Office PowerPoint</Application>
  <PresentationFormat>On-screen Show (4:3)</PresentationFormat>
  <Paragraphs>148</Paragraphs>
  <Slides>40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high voltage.pot</vt:lpstr>
      <vt:lpstr>Picture (32-bit)</vt:lpstr>
      <vt:lpstr>Who Is A Christian?</vt:lpstr>
      <vt:lpstr>PowerPoint Presentation</vt:lpstr>
      <vt:lpstr>PowerPoint Presentation</vt:lpstr>
      <vt:lpstr>PowerPoint Presentation</vt:lpstr>
      <vt:lpstr>PowerPoint Presentation</vt:lpstr>
      <vt:lpstr>PowerPoint Presentation</vt:lpstr>
      <vt:lpstr>PowerPoint Presentation</vt:lpstr>
      <vt:lpstr>Did God Show Who Is a Christian?</vt:lpstr>
      <vt:lpstr>Word “Christian” Is Used In Three Passages</vt:lpstr>
      <vt:lpstr>Let Us Examine Each Text...</vt:lpstr>
      <vt:lpstr>PowerPoint Presentation</vt:lpstr>
      <vt:lpstr>PowerPoint Presentation</vt:lpstr>
      <vt:lpstr>PowerPoint Presentation</vt:lpstr>
      <vt:lpstr>PowerPoint Presentation</vt:lpstr>
      <vt:lpstr>PowerPoint Presentation</vt:lpstr>
      <vt:lpstr>A Christian Is &amp; Is Not...</vt:lpstr>
      <vt:lpstr>PowerPoint Presentation</vt:lpstr>
      <vt:lpstr>PowerPoint Presentation</vt:lpstr>
      <vt:lpstr>PowerPoint Presentation</vt:lpstr>
      <vt:lpstr>PowerPoint Presentation</vt:lpstr>
      <vt:lpstr>PowerPoint Presentation</vt:lpstr>
      <vt:lpstr>A Christian Is One Who...</vt:lpstr>
      <vt:lpstr>Paul (Saul) Was Not Saved on Road to Damascus by Faith Only</vt:lpstr>
      <vt:lpstr>And What Did Ananias Say to Saul?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Is &amp; Is Not A Christian...</vt:lpstr>
      <vt:lpstr>PowerPoint Presentation</vt:lpstr>
      <vt:lpstr>PowerPoint Presentation</vt:lpstr>
      <vt:lpstr>PowerPoint Presentation</vt:lpstr>
      <vt:lpstr>PowerPoint Presentation</vt:lpstr>
      <vt:lpstr>PowerPoint Presentation</vt:lpstr>
      <vt:lpstr>What Does Bible Teach One Must Do to Obey the Gospel?</vt:lpstr>
      <vt:lpstr>Are You A Christian?</vt:lpstr>
    </vt:vector>
  </TitlesOfParts>
  <Company>South Livingston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Harry Osborne</dc:creator>
  <cp:lastModifiedBy>Harry</cp:lastModifiedBy>
  <cp:revision>46</cp:revision>
  <dcterms:created xsi:type="dcterms:W3CDTF">2001-07-15T02:29:27Z</dcterms:created>
  <dcterms:modified xsi:type="dcterms:W3CDTF">2015-09-13T12:28:29Z</dcterms:modified>
</cp:coreProperties>
</file>