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FF544-EB7E-7845-860E-FBBB89DD6F98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37DCC-7391-8E45-82AD-27E91E4F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39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3" y="2416155"/>
            <a:ext cx="6938963" cy="15822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Destructive Nature of Pride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4047015"/>
            <a:ext cx="6938961" cy="1143000"/>
          </a:xfrm>
        </p:spPr>
        <p:txBody>
          <a:bodyPr/>
          <a:lstStyle/>
          <a:p>
            <a:r>
              <a:rPr lang="en-US" dirty="0" smtClean="0"/>
              <a:t>Proverbs 16:18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9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Destructive Pride of the Jews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Constantly were leaving the worship of God for idols</a:t>
            </a:r>
          </a:p>
          <a:p>
            <a:r>
              <a:rPr lang="en-US" dirty="0" smtClean="0"/>
              <a:t>Were punished by God for their idolatry </a:t>
            </a:r>
          </a:p>
          <a:p>
            <a:r>
              <a:rPr lang="en-US" dirty="0" smtClean="0"/>
              <a:t>Trusted in their own traditions over the commandments of God (Matthew 15:7-9)</a:t>
            </a:r>
          </a:p>
          <a:p>
            <a:r>
              <a:rPr lang="en-US" dirty="0" smtClean="0"/>
              <a:t>Took pride in the fact that they were Abraham’s descendants, but were hypocrites (Matthew 3:7-9)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8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16:18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“Pride goes before destruction, and a haughty spirit before a fall.”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8782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pride blinding us from serving God as we ought </a:t>
            </a:r>
          </a:p>
          <a:p>
            <a:r>
              <a:rPr lang="en-US" dirty="0" smtClean="0"/>
              <a:t>Are we worshipping God in vain through tradition of men, instead of holding to God’s commandments</a:t>
            </a:r>
          </a:p>
          <a:p>
            <a:r>
              <a:rPr lang="en-US" dirty="0" smtClean="0"/>
              <a:t>Are we humble enough to see ourselves with honest eyes</a:t>
            </a:r>
          </a:p>
          <a:p>
            <a:r>
              <a:rPr lang="en-US" dirty="0" smtClean="0"/>
              <a:t>Can we eliminate the pride, and prevent the fall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1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Pressing Toward the 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Philippians 3</a:t>
            </a:r>
          </a:p>
          <a:p>
            <a:r>
              <a:rPr lang="en-US" dirty="0" smtClean="0"/>
              <a:t>Whatever thing that might cause us to be proud, we should count as rubbish (Verse 8)</a:t>
            </a:r>
          </a:p>
          <a:p>
            <a:r>
              <a:rPr lang="en-US" dirty="0" smtClean="0"/>
              <a:t>We need to keep perspective, and press toward the prize (Verse 13-14)</a:t>
            </a:r>
          </a:p>
          <a:p>
            <a:r>
              <a:rPr lang="en-US" dirty="0" smtClean="0"/>
              <a:t>We need to prevent selfishness and pride (Verse 18-19)</a:t>
            </a:r>
          </a:p>
          <a:p>
            <a:r>
              <a:rPr lang="en-US" dirty="0" smtClean="0"/>
              <a:t>We need to keep our citizenship in Heaven (Verse 20-21)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9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16:18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“Pride goes before destruction, and a haughty spirit before a fall.”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1937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 chosen by God to lead the Israelites out of Egypt and to the promised land (Exodus 3)</a:t>
            </a:r>
          </a:p>
          <a:p>
            <a:r>
              <a:rPr lang="en-US" dirty="0" smtClean="0"/>
              <a:t>Received the Law from God on Mount Sinai (Exodus 20-23)</a:t>
            </a:r>
          </a:p>
          <a:p>
            <a:r>
              <a:rPr lang="en-US" dirty="0" smtClean="0"/>
              <a:t>Received plans and oversaw the building of the Tabernacle (Exodus 36-40)</a:t>
            </a:r>
          </a:p>
          <a:p>
            <a:pPr marL="0" indent="0" algn="ctr">
              <a:buNone/>
            </a:pPr>
            <a:r>
              <a:rPr lang="en-US" dirty="0" smtClean="0"/>
              <a:t>“Now the man Moses was very humble, more than all men who were on the face of the earth.” – Numbers 12:3</a:t>
            </a:r>
          </a:p>
        </p:txBody>
      </p:sp>
    </p:spTree>
    <p:extLst>
      <p:ext uri="{BB962C8B-B14F-4D97-AF65-F5344CB8AC3E}">
        <p14:creationId xmlns:p14="http://schemas.microsoft.com/office/powerpoint/2010/main" val="144270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Destructive Pride of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Numbers 20:2-13</a:t>
            </a:r>
          </a:p>
          <a:p>
            <a:r>
              <a:rPr lang="en-US" dirty="0" smtClean="0"/>
              <a:t>The Israelites needed water (Verse 2)</a:t>
            </a:r>
          </a:p>
          <a:p>
            <a:r>
              <a:rPr lang="en-US" dirty="0" smtClean="0"/>
              <a:t>Moses received the command from God (Verse 8)</a:t>
            </a:r>
          </a:p>
          <a:p>
            <a:r>
              <a:rPr lang="en-US" dirty="0" smtClean="0"/>
              <a:t>Moses displays pride (Verse 10)</a:t>
            </a:r>
          </a:p>
          <a:p>
            <a:r>
              <a:rPr lang="en-US" dirty="0" smtClean="0"/>
              <a:t>Moses changed command (Verse 11)</a:t>
            </a:r>
          </a:p>
          <a:p>
            <a:r>
              <a:rPr lang="en-US" dirty="0" smtClean="0"/>
              <a:t>God’s judgment shows the fall of Moses (Verse 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1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humble when selected by God to be the first king of Israel (1 Samuel 10:21-22)</a:t>
            </a:r>
          </a:p>
          <a:p>
            <a:r>
              <a:rPr lang="en-US" dirty="0" smtClean="0"/>
              <a:t>God granted him success as king and military leader of Israel (1 Samuel </a:t>
            </a:r>
            <a:r>
              <a:rPr lang="en-US" dirty="0" smtClean="0"/>
              <a:t>13-14)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“Am I not a Benjamite, of the smallest of the tribes of Israel, and my family the least of all the families of the tribe of Benjamin?  Why then do you speak like this to me?” – 1 Samuel 9:21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7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Destructive Pride of Saul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Saul grew proud and did not keep the commandment of the Lord (1 Samuel 13:13-14)</a:t>
            </a:r>
          </a:p>
          <a:p>
            <a:r>
              <a:rPr lang="en-US" dirty="0" smtClean="0"/>
              <a:t>Saul’s pride led him to be jealous of David’s success as a military leader (1 Samuel 18:7-9)</a:t>
            </a:r>
          </a:p>
          <a:p>
            <a:r>
              <a:rPr lang="en-US" dirty="0" smtClean="0"/>
              <a:t>Saul’s pride and jealousy dominated the rest of his life, and led to his death (1 Samuel 19-31)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2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king of Israel</a:t>
            </a:r>
          </a:p>
          <a:p>
            <a:r>
              <a:rPr lang="en-US" dirty="0" smtClean="0"/>
              <a:t>He displays great humility before God (1 Kings 3:5-10)</a:t>
            </a:r>
          </a:p>
          <a:p>
            <a:r>
              <a:rPr lang="en-US" dirty="0" smtClean="0"/>
              <a:t>Granted wisdom and prosperity by God (1 Kings 3:11-14)</a:t>
            </a:r>
          </a:p>
          <a:p>
            <a:r>
              <a:rPr lang="en-US" dirty="0" smtClean="0"/>
              <a:t>Was recognized and respected as the wisest man in the world (1 Kings 29-34)</a:t>
            </a:r>
          </a:p>
          <a:p>
            <a:r>
              <a:rPr lang="en-US" dirty="0" smtClean="0"/>
              <a:t>Built the Temple of the Lord (1 Kings 5-6)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7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Destructive Pride of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 Kings 11:1-12</a:t>
            </a:r>
          </a:p>
          <a:p>
            <a:r>
              <a:rPr lang="en-US" dirty="0" smtClean="0"/>
              <a:t>God commanded that Solomon not marry foreign women (Verse 2)</a:t>
            </a:r>
          </a:p>
          <a:p>
            <a:r>
              <a:rPr lang="en-US" dirty="0" smtClean="0"/>
              <a:t>Solomon disobeyed the commandment of God       (Verse 1-3)</a:t>
            </a:r>
          </a:p>
          <a:p>
            <a:r>
              <a:rPr lang="en-US" dirty="0" smtClean="0"/>
              <a:t>God’s judgment shows the fall of Solomon (Verse 9-13)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2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Chosen by God to be His people (Exodus 19:5-6)</a:t>
            </a:r>
          </a:p>
          <a:p>
            <a:r>
              <a:rPr lang="en-US" dirty="0" smtClean="0"/>
              <a:t>Given </a:t>
            </a:r>
            <a:r>
              <a:rPr lang="en-US" smtClean="0"/>
              <a:t>the </a:t>
            </a:r>
            <a:r>
              <a:rPr lang="en-US" smtClean="0"/>
              <a:t>Law</a:t>
            </a:r>
            <a:r>
              <a:rPr lang="en-US" smtClean="0"/>
              <a:t> </a:t>
            </a:r>
            <a:r>
              <a:rPr lang="en-US" dirty="0" smtClean="0"/>
              <a:t>of God (Exodus 20)</a:t>
            </a:r>
          </a:p>
          <a:p>
            <a:r>
              <a:rPr lang="en-US" dirty="0" smtClean="0"/>
              <a:t>Witnessed to the mighty works of God throughout their history</a:t>
            </a:r>
          </a:p>
          <a:p>
            <a:r>
              <a:rPr lang="en-US" dirty="0" smtClean="0"/>
              <a:t>Through the Jews would be born the Messiah (Genesis 28:14)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2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119</TotalTime>
  <Words>675</Words>
  <Application>Microsoft Macintosh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Formal</vt:lpstr>
      <vt:lpstr>   The Destructive Nature of Pride</vt:lpstr>
      <vt:lpstr>Proverbs 16:18</vt:lpstr>
      <vt:lpstr>Moses</vt:lpstr>
      <vt:lpstr>Destructive Pride of Moses</vt:lpstr>
      <vt:lpstr>Saul</vt:lpstr>
      <vt:lpstr>Destructive Pride of Saul</vt:lpstr>
      <vt:lpstr>Solomon</vt:lpstr>
      <vt:lpstr>Destructive Pride of Solomon</vt:lpstr>
      <vt:lpstr>Jews</vt:lpstr>
      <vt:lpstr>Destructive Pride of the Jews</vt:lpstr>
      <vt:lpstr>Proverbs 16:18</vt:lpstr>
      <vt:lpstr>Christians</vt:lpstr>
      <vt:lpstr>Pressing Toward the Prize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The Destructive Nature of Pride</dc:title>
  <dc:creator>Jordan Finley</dc:creator>
  <cp:lastModifiedBy>Jordan Finley</cp:lastModifiedBy>
  <cp:revision>12</cp:revision>
  <cp:lastPrinted>2015-09-20T12:36:38Z</cp:lastPrinted>
  <dcterms:created xsi:type="dcterms:W3CDTF">2015-09-20T03:06:10Z</dcterms:created>
  <dcterms:modified xsi:type="dcterms:W3CDTF">2015-09-20T12:48:53Z</dcterms:modified>
</cp:coreProperties>
</file>