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1F3E"/>
    <a:srgbClr val="003366"/>
    <a:srgbClr val="0066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0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7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6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F3E"/>
            </a:gs>
            <a:gs pos="100000">
              <a:srgbClr val="0033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7E05DA5-2AF7-4868-BECF-2D614D82805E}" type="datetimeFigureOut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1DAC195-AAE3-462F-A6E3-0A1A9563B7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0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25908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Present Effects of Plain Preaching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 anchor="ctr"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2 Peter 3:11-17</a:t>
            </a:r>
            <a:endParaRPr lang="en-U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Peter on the Purpose of Preaching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Peter reminded brethren of things he had previously told them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1:12-15</a:t>
            </a:r>
            <a:r>
              <a:rPr lang="en-US" sz="2600" dirty="0" smtClean="0">
                <a:solidFill>
                  <a:schemeClr val="bg1"/>
                </a:solidFill>
              </a:rPr>
              <a:t>  Reminded of known so they remember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3:1-7</a:t>
            </a:r>
            <a:r>
              <a:rPr lang="en-US" sz="2600" dirty="0" smtClean="0">
                <a:solidFill>
                  <a:schemeClr val="bg1"/>
                </a:solidFill>
              </a:rPr>
              <a:t>  Reminded to assure not taken away from it</a:t>
            </a:r>
          </a:p>
          <a:p>
            <a:pPr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</a:rPr>
              <a:t>P</a:t>
            </a:r>
            <a:r>
              <a:rPr lang="en-US" sz="3000" dirty="0" smtClean="0">
                <a:solidFill>
                  <a:schemeClr val="bg1"/>
                </a:solidFill>
              </a:rPr>
              <a:t>urpose in teaching was to impart understanding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FFFF00"/>
                </a:solidFill>
              </a:rPr>
              <a:t>2 </a:t>
            </a:r>
            <a:r>
              <a:rPr lang="en-US" sz="2600" b="1" i="1" dirty="0" smtClean="0">
                <a:solidFill>
                  <a:srgbClr val="FFFF00"/>
                </a:solidFill>
              </a:rPr>
              <a:t>Peter 1:2-4</a:t>
            </a:r>
            <a:r>
              <a:rPr lang="en-US" sz="2600" dirty="0" smtClean="0">
                <a:solidFill>
                  <a:schemeClr val="bg1"/>
                </a:solidFill>
              </a:rPr>
              <a:t>  Knowledge grants access to life &amp; godliness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1:16-18</a:t>
            </a:r>
            <a:r>
              <a:rPr lang="en-US" sz="2600" dirty="0" smtClean="0">
                <a:solidFill>
                  <a:schemeClr val="bg1"/>
                </a:solidFill>
              </a:rPr>
              <a:t>   Not fables, but fact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FFFF00"/>
                </a:solidFill>
              </a:rPr>
              <a:t>2 Peter </a:t>
            </a:r>
            <a:r>
              <a:rPr lang="en-US" sz="2600" b="1" i="1" dirty="0" smtClean="0">
                <a:solidFill>
                  <a:srgbClr val="FFFF00"/>
                </a:solidFill>
              </a:rPr>
              <a:t>1:19-21</a:t>
            </a:r>
            <a:r>
              <a:rPr lang="en-US" sz="2600" dirty="0" smtClean="0">
                <a:solidFill>
                  <a:schemeClr val="bg1"/>
                </a:solidFill>
              </a:rPr>
              <a:t>  Confirmed word made will of God known</a:t>
            </a:r>
          </a:p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Preaching is never to entertain, speculate or humor</a:t>
            </a:r>
          </a:p>
          <a:p>
            <a:pPr>
              <a:buClr>
                <a:srgbClr val="FFFF00"/>
              </a:buClr>
            </a:pPr>
            <a:r>
              <a:rPr lang="en-US" sz="3000" b="1" i="1" dirty="0" smtClean="0">
                <a:solidFill>
                  <a:srgbClr val="00FFFF"/>
                </a:solidFill>
              </a:rPr>
              <a:t>It is to teach truth plainly so that all may understand</a:t>
            </a:r>
          </a:p>
          <a:p>
            <a:pPr>
              <a:buClr>
                <a:srgbClr val="FFFF00"/>
              </a:buClr>
            </a:pPr>
            <a:r>
              <a:rPr lang="en-US" sz="3000" b="1" dirty="0" smtClean="0">
                <a:solidFill>
                  <a:srgbClr val="FFC000"/>
                </a:solidFill>
              </a:rPr>
              <a:t>Once truth is known, it may have its effect on us</a:t>
            </a:r>
            <a:endParaRPr lang="en-US" sz="3000" b="1" dirty="0">
              <a:solidFill>
                <a:srgbClr val="FFC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6096000"/>
            <a:ext cx="86868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 Peter 3:11-17 </a:t>
            </a:r>
            <a:r>
              <a:rPr lang="en-US" sz="2800" b="1" i="1" dirty="0">
                <a:solidFill>
                  <a:srgbClr val="FFFF00"/>
                </a:solidFill>
              </a:rPr>
              <a:t>(ASV)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21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 that these things are thus all to be dissolved, what manner of persons ought ye to be in all holy living and godliness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 and earnestly desiring the coming of the day of God, by reason of which the heavens being on fire shall be dissolved,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shall melt with fervent heat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according to his promise, we look for new heavens and a new earth, wherein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dwells righteousness.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Wherefore, beloved, seeing that ye look for these things, give diligence that ye may be found in peace, without spot and blameless in his sight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account that the longsuffering of our Lord is salvation; even as our beloved brother Paul also, according to the wisdom given to him, wrote unto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also in all his epistles, speaking in them of these things; wherein are some things hard to be understood, which the ignorant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unsteadfast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scriptures,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 therefore, beloved, knowing these things beforehand, beware lest, being carried away with the error of the wicked, ye fall from your own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steadfastness.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 Peter 3:11-17 </a:t>
            </a:r>
            <a:r>
              <a:rPr lang="en-US" sz="2800" b="1" i="1" dirty="0">
                <a:solidFill>
                  <a:srgbClr val="FFFF00"/>
                </a:solidFill>
              </a:rPr>
              <a:t>(ASV)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21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these things are thus all to be dissolved, what manner of persons ought ye to be in all holy living and godliness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 and earnestly desiring the coming of the day of God, by reason of which the heavens being on fire shall be dissolved,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shall melt with fervent heat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according to his promise, we look for new heavens and a new earth, wherein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dwells righteousness.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Wherefore, beloved, seeing that ye look for these things, give diligence that ye may be found in peace, without spot and blameless in his sight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account that the longsuffering of our Lord is salvation; even as our beloved brother Paul also, according to the wisdom given to him, wrote unto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also in all his epistles, speaking in them of these things; wherein are some things hard to be understood, which the ignorant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unsteadfast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scriptures,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 therefore, beloved, knowing these things beforehand, beware lest, being carried away with the error of the wicked, ye fall from your own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steadfastness.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 Peter 3:11-17 </a:t>
            </a:r>
            <a:r>
              <a:rPr lang="en-US" sz="2800" b="1" i="1" dirty="0">
                <a:solidFill>
                  <a:srgbClr val="FFFF00"/>
                </a:solidFill>
              </a:rPr>
              <a:t>(ASV)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21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these things are thus all to be dissolved, what manner of persons ought ye to be in all holy living and godliness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 and earnestly desiring the coming of the day of God, by reason of which the heavens being on fire shall be dissolved,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shall melt with fervent heat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according to his promise, we look for new heavens and a new earth, wherein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dwells righteousness.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Wherefore, beloved, 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ye look for these things, give diligence that ye may be found in peace, without spot and blameless in his sight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account that the longsuffering of our Lord is salvation; even as our beloved brother Paul also, according to the wisdom given to him, wrote unto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also in all his epistles, speaking in them of these things; wherein are some things hard to be understood, which the ignorant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unsteadfast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scriptures,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 therefore, beloved, knowing these things beforehand, beware lest, being carried away with the error of the wicked, ye fall from your own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steadfastness.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 Peter 3:11-17 </a:t>
            </a:r>
            <a:r>
              <a:rPr lang="en-US" sz="2800" b="1" i="1" dirty="0" smtClean="0">
                <a:solidFill>
                  <a:srgbClr val="FFFF00"/>
                </a:solidFill>
              </a:rPr>
              <a:t>(ASV)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21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these things are thus all to be dissolved, what manner of persons ought ye to be in all holy living and godliness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 and earnestly desiring the coming of the day of God, by reason of which the heavens being on fire shall be dissolved,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shall melt with fervent heat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according to his promise, we look for new heavens and a new earth, wherein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dwells righteousness.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Wherefore, beloved, 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ye look for these things, give diligence that ye may be found in peace, without spot and blameless in his sight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account that the longsuffering of our Lord is salvation; even as our beloved brother Paul also, according to the wisdom given to him, wrote unto you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also in all his epistles, speaking in them of these things; wherein are some things hard to be understood, which the ignorant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unsteadfast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scriptures,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destruction.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 therefore, beloved, </a:t>
            </a:r>
            <a:r>
              <a:rPr lang="en-US" sz="26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things beforehand, beware lest, being carried away with the error of the wicked, ye fall from your own </a:t>
            </a:r>
            <a:r>
              <a:rPr lang="en-US" sz="2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steadfastness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Present Effect of Plain Teaching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53788" y="874059"/>
            <a:ext cx="9220200" cy="5943600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Seeing destruction of temporal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Live in holiness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Isaiah 34:1-4 </a:t>
            </a:r>
            <a:r>
              <a:rPr lang="en-US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66:15-16  </a:t>
            </a:r>
            <a:r>
              <a:rPr lang="en-US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66:22-24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Terminology used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1 Corinthians 15:50-58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Reality of resurrection has effect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1 John 3:1-3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Hope of eternal realm leads us to purify self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buClr>
                <a:srgbClr val="FFC000"/>
              </a:buClr>
            </a:pP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Seeing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word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teaches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of end</a:t>
            </a:r>
            <a:r>
              <a:rPr lang="en-US" sz="18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Seek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to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be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found</a:t>
            </a:r>
            <a:r>
              <a:rPr lang="en-US" sz="24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blameless</a:t>
            </a:r>
            <a:endParaRPr lang="en-US" sz="3000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1</a:t>
            </a:r>
            <a:r>
              <a:rPr lang="en-US" sz="20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Thessalonians</a:t>
            </a:r>
            <a:r>
              <a:rPr lang="en-US" sz="18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5:1-6</a:t>
            </a:r>
            <a:r>
              <a:rPr lang="en-US" sz="18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Knowing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end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causes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sober-mindedness</a:t>
            </a:r>
            <a:endParaRPr lang="en-US" sz="2600" b="1" i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1 Timothy 6:11-14  </a:t>
            </a:r>
            <a:r>
              <a:rPr lang="en-US" sz="2600" dirty="0">
                <a:solidFill>
                  <a:schemeClr val="bg1"/>
                </a:solidFill>
                <a:sym typeface="Wingdings" panose="05000000000000000000" pitchFamily="2" charset="2"/>
              </a:rPr>
              <a:t>B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 blameless as we are “in sight of God”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James 1:25-27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Word teaches how to be unspotted by world</a:t>
            </a:r>
          </a:p>
          <a:p>
            <a:pPr>
              <a:buClr>
                <a:srgbClr val="FFC0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Knowing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longsuffering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Christ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Beware</a:t>
            </a:r>
            <a:r>
              <a:rPr lang="en-US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of</a:t>
            </a:r>
            <a:r>
              <a:rPr lang="en-US" sz="24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fall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to</a:t>
            </a:r>
            <a:r>
              <a:rPr lang="en-US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error</a:t>
            </a:r>
            <a:endParaRPr lang="en-US" sz="3000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Colossians 2:8-10</a:t>
            </a:r>
            <a:r>
              <a:rPr lang="en-US" sz="18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May</a:t>
            </a:r>
            <a:r>
              <a:rPr lang="en-US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be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cheated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by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error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&amp;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human tradition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1 Timothy 4:1-3 </a:t>
            </a:r>
            <a:r>
              <a:rPr lang="en-US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vs. 6-7  </a:t>
            </a:r>
            <a:r>
              <a:rPr lang="en-US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 vs. 15-16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Error –vs– Truth  </a:t>
            </a:r>
            <a:endParaRPr lang="en-US" sz="2600" b="1" i="1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Hebrews 13:7-9 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Error carries about – Truth establishes heart</a:t>
            </a:r>
            <a:endParaRPr lang="en-US" sz="2600" b="1" i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buClr>
                <a:srgbClr val="FFC000"/>
              </a:buClr>
            </a:pPr>
            <a:r>
              <a:rPr lang="en-US" sz="3000" u="sng" dirty="0" smtClean="0">
                <a:solidFill>
                  <a:schemeClr val="bg1"/>
                </a:solidFill>
              </a:rPr>
              <a:t>Summary</a:t>
            </a:r>
            <a:r>
              <a:rPr lang="en-US" sz="3000" dirty="0" smtClean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FFFF"/>
                </a:solidFill>
              </a:rPr>
              <a:t>F</a:t>
            </a:r>
            <a:r>
              <a:rPr lang="en-US" sz="3000" b="1" dirty="0" smtClean="0">
                <a:solidFill>
                  <a:srgbClr val="00FFFF"/>
                </a:solidFill>
              </a:rPr>
              <a:t>irst understand truth, then apply it to life</a:t>
            </a:r>
            <a:endParaRPr lang="en-US" sz="30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9971</TotalTime>
  <Words>279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 Effects of Plain Preaching</vt:lpstr>
      <vt:lpstr>Peter on the Purpose of Preaching</vt:lpstr>
      <vt:lpstr>2 Peter 3:11-17 (ASV)</vt:lpstr>
      <vt:lpstr>2 Peter 3:11-17 (ASV)</vt:lpstr>
      <vt:lpstr>2 Peter 3:11-17 (ASV)</vt:lpstr>
      <vt:lpstr>2 Peter 3:11-17 (ASV)</vt:lpstr>
      <vt:lpstr>The Present Effect of Plain Teaching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Effects of Past Preaching</dc:title>
  <dc:creator>Harry</dc:creator>
  <cp:lastModifiedBy>Harry</cp:lastModifiedBy>
  <cp:revision>26</cp:revision>
  <dcterms:created xsi:type="dcterms:W3CDTF">2015-09-12T23:23:15Z</dcterms:created>
  <dcterms:modified xsi:type="dcterms:W3CDTF">2015-09-27T12:39:10Z</dcterms:modified>
</cp:coreProperties>
</file>