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5" r:id="rId1"/>
  </p:sldMasterIdLst>
  <p:sldIdLst>
    <p:sldId id="256" r:id="rId2"/>
    <p:sldId id="257" r:id="rId3"/>
    <p:sldId id="258" r:id="rId4"/>
    <p:sldId id="287" r:id="rId5"/>
    <p:sldId id="260" r:id="rId6"/>
    <p:sldId id="266" r:id="rId7"/>
    <p:sldId id="277" r:id="rId8"/>
    <p:sldId id="278" r:id="rId9"/>
    <p:sldId id="279" r:id="rId10"/>
    <p:sldId id="280" r:id="rId11"/>
    <p:sldId id="281" r:id="rId12"/>
    <p:sldId id="282" r:id="rId13"/>
    <p:sldId id="283" r:id="rId14"/>
    <p:sldId id="284" r:id="rId15"/>
    <p:sldId id="285" r:id="rId16"/>
    <p:sldId id="261" r:id="rId17"/>
    <p:sldId id="286" r:id="rId18"/>
    <p:sldId id="259" r:id="rId19"/>
    <p:sldId id="263" r:id="rId20"/>
    <p:sldId id="264" r:id="rId21"/>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Tahoma" pitchFamily="34" charset="0"/>
        <a:ea typeface="+mn-ea"/>
        <a:cs typeface="+mn-cs"/>
      </a:defRPr>
    </a:lvl1pPr>
    <a:lvl2pPr marL="457200" algn="l" rtl="0" eaLnBrk="0" fontAlgn="base" hangingPunct="0">
      <a:spcBef>
        <a:spcPct val="0"/>
      </a:spcBef>
      <a:spcAft>
        <a:spcPct val="0"/>
      </a:spcAft>
      <a:defRPr kern="1200">
        <a:solidFill>
          <a:schemeClr val="tx1"/>
        </a:solidFill>
        <a:latin typeface="Tahoma" pitchFamily="34" charset="0"/>
        <a:ea typeface="+mn-ea"/>
        <a:cs typeface="+mn-cs"/>
      </a:defRPr>
    </a:lvl2pPr>
    <a:lvl3pPr marL="914400" algn="l" rtl="0" eaLnBrk="0" fontAlgn="base" hangingPunct="0">
      <a:spcBef>
        <a:spcPct val="0"/>
      </a:spcBef>
      <a:spcAft>
        <a:spcPct val="0"/>
      </a:spcAft>
      <a:defRPr kern="1200">
        <a:solidFill>
          <a:schemeClr val="tx1"/>
        </a:solidFill>
        <a:latin typeface="Tahoma" pitchFamily="34" charset="0"/>
        <a:ea typeface="+mn-ea"/>
        <a:cs typeface="+mn-cs"/>
      </a:defRPr>
    </a:lvl3pPr>
    <a:lvl4pPr marL="1371600" algn="l" rtl="0" eaLnBrk="0" fontAlgn="base" hangingPunct="0">
      <a:spcBef>
        <a:spcPct val="0"/>
      </a:spcBef>
      <a:spcAft>
        <a:spcPct val="0"/>
      </a:spcAft>
      <a:defRPr kern="1200">
        <a:solidFill>
          <a:schemeClr val="tx1"/>
        </a:solidFill>
        <a:latin typeface="Tahoma" pitchFamily="34" charset="0"/>
        <a:ea typeface="+mn-ea"/>
        <a:cs typeface="+mn-cs"/>
      </a:defRPr>
    </a:lvl4pPr>
    <a:lvl5pPr marL="1828800" algn="l" rtl="0" eaLnBrk="0" fontAlgn="base" hangingPunct="0">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66"/>
    <a:srgbClr val="000000"/>
    <a:srgbClr val="66FFFF"/>
    <a:srgbClr val="00FFFF"/>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4" autoAdjust="0"/>
    <p:restoredTop sz="94684" autoAdjust="0"/>
  </p:normalViewPr>
  <p:slideViewPr>
    <p:cSldViewPr>
      <p:cViewPr varScale="1">
        <p:scale>
          <a:sx n="71" d="100"/>
          <a:sy n="71" d="100"/>
        </p:scale>
        <p:origin x="-1260" y="-96"/>
      </p:cViewPr>
      <p:guideLst>
        <p:guide orient="horz" pos="2160"/>
        <p:guide pos="2880"/>
      </p:guideLst>
    </p:cSldViewPr>
  </p:slideViewPr>
  <p:outlineViewPr>
    <p:cViewPr>
      <p:scale>
        <a:sx n="33" d="100"/>
        <a:sy n="33" d="100"/>
      </p:scale>
      <p:origin x="36" y="6426"/>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2290" name="Group 2"/>
          <p:cNvGrpSpPr>
            <a:grpSpLocks/>
          </p:cNvGrpSpPr>
          <p:nvPr/>
        </p:nvGrpSpPr>
        <p:grpSpPr bwMode="auto">
          <a:xfrm>
            <a:off x="0" y="6350"/>
            <a:ext cx="9140825" cy="6851650"/>
            <a:chOff x="0" y="4"/>
            <a:chExt cx="5758" cy="4316"/>
          </a:xfrm>
        </p:grpSpPr>
        <p:grpSp>
          <p:nvGrpSpPr>
            <p:cNvPr id="12291" name="Group 3"/>
            <p:cNvGrpSpPr>
              <a:grpSpLocks/>
            </p:cNvGrpSpPr>
            <p:nvPr/>
          </p:nvGrpSpPr>
          <p:grpSpPr bwMode="auto">
            <a:xfrm>
              <a:off x="0" y="1161"/>
              <a:ext cx="5758" cy="3159"/>
              <a:chOff x="0" y="1161"/>
              <a:chExt cx="5758" cy="3159"/>
            </a:xfrm>
          </p:grpSpPr>
          <p:sp>
            <p:nvSpPr>
              <p:cNvPr id="12292" name="Freeform 4"/>
              <p:cNvSpPr>
                <a:spLocks/>
              </p:cNvSpPr>
              <p:nvPr/>
            </p:nvSpPr>
            <p:spPr bwMode="hidden">
              <a:xfrm>
                <a:off x="558" y="1161"/>
                <a:ext cx="5200" cy="3159"/>
              </a:xfrm>
              <a:custGeom>
                <a:avLst/>
                <a:gdLst>
                  <a:gd name="T0" fmla="*/ 0 w 5184"/>
                  <a:gd name="T1" fmla="*/ 3159 h 3159"/>
                  <a:gd name="T2" fmla="*/ 5184 w 5184"/>
                  <a:gd name="T3" fmla="*/ 3159 h 3159"/>
                  <a:gd name="T4" fmla="*/ 5184 w 5184"/>
                  <a:gd name="T5" fmla="*/ 0 h 3159"/>
                  <a:gd name="T6" fmla="*/ 0 w 5184"/>
                  <a:gd name="T7" fmla="*/ 0 h 3159"/>
                  <a:gd name="T8" fmla="*/ 0 w 5184"/>
                  <a:gd name="T9" fmla="*/ 3159 h 3159"/>
                  <a:gd name="T10" fmla="*/ 0 w 5184"/>
                  <a:gd name="T11" fmla="*/ 3159 h 3159"/>
                </a:gdLst>
                <a:ahLst/>
                <a:cxnLst>
                  <a:cxn ang="0">
                    <a:pos x="T0" y="T1"/>
                  </a:cxn>
                  <a:cxn ang="0">
                    <a:pos x="T2" y="T3"/>
                  </a:cxn>
                  <a:cxn ang="0">
                    <a:pos x="T4" y="T5"/>
                  </a:cxn>
                  <a:cxn ang="0">
                    <a:pos x="T6" y="T7"/>
                  </a:cxn>
                  <a:cxn ang="0">
                    <a:pos x="T8" y="T9"/>
                  </a:cxn>
                  <a:cxn ang="0">
                    <a:pos x="T10" y="T11"/>
                  </a:cxn>
                </a:cxnLst>
                <a:rect l="0" t="0" r="r" b="b"/>
                <a:pathLst>
                  <a:path w="5184" h="3159">
                    <a:moveTo>
                      <a:pt x="0" y="3159"/>
                    </a:moveTo>
                    <a:lnTo>
                      <a:pt x="5184" y="3159"/>
                    </a:lnTo>
                    <a:lnTo>
                      <a:pt x="5184" y="0"/>
                    </a:lnTo>
                    <a:lnTo>
                      <a:pt x="0" y="0"/>
                    </a:lnTo>
                    <a:lnTo>
                      <a:pt x="0" y="3159"/>
                    </a:lnTo>
                    <a:lnTo>
                      <a:pt x="0" y="3159"/>
                    </a:lnTo>
                    <a:close/>
                  </a:path>
                </a:pathLst>
              </a:custGeom>
              <a:gradFill rotWithShape="0">
                <a:gsLst>
                  <a:gs pos="0">
                    <a:schemeClr val="bg1"/>
                  </a:gs>
                  <a:gs pos="100000">
                    <a:schemeClr val="bg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293" name="Freeform 5"/>
              <p:cNvSpPr>
                <a:spLocks/>
              </p:cNvSpPr>
              <p:nvPr/>
            </p:nvSpPr>
            <p:spPr bwMode="hidden">
              <a:xfrm>
                <a:off x="0" y="1161"/>
                <a:ext cx="558" cy="3159"/>
              </a:xfrm>
              <a:custGeom>
                <a:avLst/>
                <a:gdLst>
                  <a:gd name="T0" fmla="*/ 0 w 556"/>
                  <a:gd name="T1" fmla="*/ 0 h 3159"/>
                  <a:gd name="T2" fmla="*/ 0 w 556"/>
                  <a:gd name="T3" fmla="*/ 3159 h 3159"/>
                  <a:gd name="T4" fmla="*/ 556 w 556"/>
                  <a:gd name="T5" fmla="*/ 3159 h 3159"/>
                  <a:gd name="T6" fmla="*/ 556 w 556"/>
                  <a:gd name="T7" fmla="*/ 0 h 3159"/>
                  <a:gd name="T8" fmla="*/ 0 w 556"/>
                  <a:gd name="T9" fmla="*/ 0 h 3159"/>
                  <a:gd name="T10" fmla="*/ 0 w 556"/>
                  <a:gd name="T11" fmla="*/ 0 h 3159"/>
                </a:gdLst>
                <a:ahLst/>
                <a:cxnLst>
                  <a:cxn ang="0">
                    <a:pos x="T0" y="T1"/>
                  </a:cxn>
                  <a:cxn ang="0">
                    <a:pos x="T2" y="T3"/>
                  </a:cxn>
                  <a:cxn ang="0">
                    <a:pos x="T4" y="T5"/>
                  </a:cxn>
                  <a:cxn ang="0">
                    <a:pos x="T6" y="T7"/>
                  </a:cxn>
                  <a:cxn ang="0">
                    <a:pos x="T8" y="T9"/>
                  </a:cxn>
                  <a:cxn ang="0">
                    <a:pos x="T10" y="T11"/>
                  </a:cxn>
                </a:cxnLst>
                <a:rect l="0" t="0" r="r" b="b"/>
                <a:pathLst>
                  <a:path w="556" h="3159">
                    <a:moveTo>
                      <a:pt x="0" y="0"/>
                    </a:moveTo>
                    <a:lnTo>
                      <a:pt x="0" y="3159"/>
                    </a:lnTo>
                    <a:lnTo>
                      <a:pt x="556" y="3159"/>
                    </a:lnTo>
                    <a:lnTo>
                      <a:pt x="556" y="0"/>
                    </a:lnTo>
                    <a:lnTo>
                      <a:pt x="0" y="0"/>
                    </a:lnTo>
                    <a:lnTo>
                      <a:pt x="0" y="0"/>
                    </a:lnTo>
                    <a:close/>
                  </a:path>
                </a:pathLst>
              </a:custGeom>
              <a:gradFill rotWithShape="0">
                <a:gsLst>
                  <a:gs pos="0">
                    <a:schemeClr val="bg1"/>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sp>
          <p:nvSpPr>
            <p:cNvPr id="12294" name="Freeform 6"/>
            <p:cNvSpPr>
              <a:spLocks/>
            </p:cNvSpPr>
            <p:nvPr/>
          </p:nvSpPr>
          <p:spPr bwMode="ltGray">
            <a:xfrm>
              <a:off x="552" y="951"/>
              <a:ext cx="12" cy="420"/>
            </a:xfrm>
            <a:custGeom>
              <a:avLst/>
              <a:gdLst>
                <a:gd name="T0" fmla="*/ 0 w 12"/>
                <a:gd name="T1" fmla="*/ 0 h 420"/>
                <a:gd name="T2" fmla="*/ 0 w 12"/>
                <a:gd name="T3" fmla="*/ 420 h 420"/>
                <a:gd name="T4" fmla="*/ 12 w 12"/>
                <a:gd name="T5" fmla="*/ 420 h 420"/>
                <a:gd name="T6" fmla="*/ 12 w 12"/>
                <a:gd name="T7" fmla="*/ 0 h 420"/>
                <a:gd name="T8" fmla="*/ 0 w 12"/>
                <a:gd name="T9" fmla="*/ 0 h 420"/>
                <a:gd name="T10" fmla="*/ 0 w 12"/>
                <a:gd name="T11" fmla="*/ 0 h 420"/>
              </a:gdLst>
              <a:ahLst/>
              <a:cxnLst>
                <a:cxn ang="0">
                  <a:pos x="T0" y="T1"/>
                </a:cxn>
                <a:cxn ang="0">
                  <a:pos x="T2" y="T3"/>
                </a:cxn>
                <a:cxn ang="0">
                  <a:pos x="T4" y="T5"/>
                </a:cxn>
                <a:cxn ang="0">
                  <a:pos x="T6" y="T7"/>
                </a:cxn>
                <a:cxn ang="0">
                  <a:pos x="T8" y="T9"/>
                </a:cxn>
                <a:cxn ang="0">
                  <a:pos x="T10" y="T11"/>
                </a:cxn>
              </a:cxnLst>
              <a:rect l="0" t="0" r="r" b="b"/>
              <a:pathLst>
                <a:path w="12" h="420">
                  <a:moveTo>
                    <a:pt x="0" y="0"/>
                  </a:moveTo>
                  <a:lnTo>
                    <a:pt x="0" y="420"/>
                  </a:lnTo>
                  <a:lnTo>
                    <a:pt x="12" y="420"/>
                  </a:lnTo>
                  <a:lnTo>
                    <a:pt x="12" y="0"/>
                  </a:lnTo>
                  <a:lnTo>
                    <a:pt x="0" y="0"/>
                  </a:lnTo>
                  <a:lnTo>
                    <a:pt x="0" y="0"/>
                  </a:lnTo>
                  <a:close/>
                </a:path>
              </a:pathLst>
            </a:custGeom>
            <a:gradFill rotWithShape="0">
              <a:gsLst>
                <a:gs pos="0">
                  <a:schemeClr val="accent2"/>
                </a:gs>
                <a:gs pos="50000">
                  <a:schemeClr val="hlink"/>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295" name="Freeform 7"/>
            <p:cNvSpPr>
              <a:spLocks/>
            </p:cNvSpPr>
            <p:nvPr/>
          </p:nvSpPr>
          <p:spPr bwMode="ltGray">
            <a:xfrm>
              <a:off x="767" y="1155"/>
              <a:ext cx="252" cy="12"/>
            </a:xfrm>
            <a:custGeom>
              <a:avLst/>
              <a:gdLst>
                <a:gd name="T0" fmla="*/ 251 w 251"/>
                <a:gd name="T1" fmla="*/ 0 h 12"/>
                <a:gd name="T2" fmla="*/ 0 w 251"/>
                <a:gd name="T3" fmla="*/ 0 h 12"/>
                <a:gd name="T4" fmla="*/ 0 w 251"/>
                <a:gd name="T5" fmla="*/ 12 h 12"/>
                <a:gd name="T6" fmla="*/ 251 w 251"/>
                <a:gd name="T7" fmla="*/ 12 h 12"/>
                <a:gd name="T8" fmla="*/ 251 w 251"/>
                <a:gd name="T9" fmla="*/ 0 h 12"/>
                <a:gd name="T10" fmla="*/ 251 w 251"/>
                <a:gd name="T11" fmla="*/ 0 h 12"/>
              </a:gdLst>
              <a:ahLst/>
              <a:cxnLst>
                <a:cxn ang="0">
                  <a:pos x="T0" y="T1"/>
                </a:cxn>
                <a:cxn ang="0">
                  <a:pos x="T2" y="T3"/>
                </a:cxn>
                <a:cxn ang="0">
                  <a:pos x="T4" y="T5"/>
                </a:cxn>
                <a:cxn ang="0">
                  <a:pos x="T6" y="T7"/>
                </a:cxn>
                <a:cxn ang="0">
                  <a:pos x="T8" y="T9"/>
                </a:cxn>
                <a:cxn ang="0">
                  <a:pos x="T10" y="T11"/>
                </a:cxn>
              </a:cxnLst>
              <a:rect l="0" t="0" r="r" b="b"/>
              <a:pathLst>
                <a:path w="251" h="12">
                  <a:moveTo>
                    <a:pt x="251" y="0"/>
                  </a:moveTo>
                  <a:lnTo>
                    <a:pt x="0" y="0"/>
                  </a:lnTo>
                  <a:lnTo>
                    <a:pt x="0" y="12"/>
                  </a:lnTo>
                  <a:lnTo>
                    <a:pt x="251" y="12"/>
                  </a:lnTo>
                  <a:lnTo>
                    <a:pt x="251" y="0"/>
                  </a:lnTo>
                  <a:lnTo>
                    <a:pt x="251" y="0"/>
                  </a:lnTo>
                  <a:close/>
                </a:path>
              </a:pathLst>
            </a:custGeom>
            <a:gradFill rotWithShape="0">
              <a:gsLst>
                <a:gs pos="0">
                  <a:schemeClr val="accent2"/>
                </a:gs>
                <a:gs pos="100000">
                  <a:schemeClr val="bg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296" name="Freeform 8"/>
            <p:cNvSpPr>
              <a:spLocks/>
            </p:cNvSpPr>
            <p:nvPr/>
          </p:nvSpPr>
          <p:spPr bwMode="ltGray">
            <a:xfrm>
              <a:off x="0" y="1155"/>
              <a:ext cx="351" cy="12"/>
            </a:xfrm>
            <a:custGeom>
              <a:avLst/>
              <a:gdLst>
                <a:gd name="T0" fmla="*/ 0 w 251"/>
                <a:gd name="T1" fmla="*/ 0 h 12"/>
                <a:gd name="T2" fmla="*/ 0 w 251"/>
                <a:gd name="T3" fmla="*/ 12 h 12"/>
                <a:gd name="T4" fmla="*/ 251 w 251"/>
                <a:gd name="T5" fmla="*/ 12 h 12"/>
                <a:gd name="T6" fmla="*/ 251 w 251"/>
                <a:gd name="T7" fmla="*/ 0 h 12"/>
                <a:gd name="T8" fmla="*/ 0 w 251"/>
                <a:gd name="T9" fmla="*/ 0 h 12"/>
                <a:gd name="T10" fmla="*/ 0 w 251"/>
                <a:gd name="T11" fmla="*/ 0 h 12"/>
              </a:gdLst>
              <a:ahLst/>
              <a:cxnLst>
                <a:cxn ang="0">
                  <a:pos x="T0" y="T1"/>
                </a:cxn>
                <a:cxn ang="0">
                  <a:pos x="T2" y="T3"/>
                </a:cxn>
                <a:cxn ang="0">
                  <a:pos x="T4" y="T5"/>
                </a:cxn>
                <a:cxn ang="0">
                  <a:pos x="T6" y="T7"/>
                </a:cxn>
                <a:cxn ang="0">
                  <a:pos x="T8" y="T9"/>
                </a:cxn>
                <a:cxn ang="0">
                  <a:pos x="T10" y="T11"/>
                </a:cxn>
              </a:cxnLst>
              <a:rect l="0" t="0" r="r" b="b"/>
              <a:pathLst>
                <a:path w="251" h="12">
                  <a:moveTo>
                    <a:pt x="0" y="0"/>
                  </a:moveTo>
                  <a:lnTo>
                    <a:pt x="0" y="12"/>
                  </a:lnTo>
                  <a:lnTo>
                    <a:pt x="251" y="12"/>
                  </a:lnTo>
                  <a:lnTo>
                    <a:pt x="251" y="0"/>
                  </a:lnTo>
                  <a:lnTo>
                    <a:pt x="0" y="0"/>
                  </a:lnTo>
                  <a:lnTo>
                    <a:pt x="0" y="0"/>
                  </a:lnTo>
                  <a:close/>
                </a:path>
              </a:pathLst>
            </a:custGeom>
            <a:gradFill rotWithShape="0">
              <a:gsLst>
                <a:gs pos="0">
                  <a:schemeClr val="bg2"/>
                </a:gs>
                <a:gs pos="100000">
                  <a:schemeClr val="accent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nvGrpSpPr>
            <p:cNvPr id="12297" name="Group 9"/>
            <p:cNvGrpSpPr>
              <a:grpSpLocks/>
            </p:cNvGrpSpPr>
            <p:nvPr/>
          </p:nvGrpSpPr>
          <p:grpSpPr bwMode="auto">
            <a:xfrm>
              <a:off x="348" y="4"/>
              <a:ext cx="5410" cy="4316"/>
              <a:chOff x="348" y="4"/>
              <a:chExt cx="5410" cy="4316"/>
            </a:xfrm>
          </p:grpSpPr>
          <p:sp>
            <p:nvSpPr>
              <p:cNvPr id="12298" name="Freeform 10"/>
              <p:cNvSpPr>
                <a:spLocks/>
              </p:cNvSpPr>
              <p:nvPr/>
            </p:nvSpPr>
            <p:spPr bwMode="ltGray">
              <a:xfrm>
                <a:off x="552" y="4"/>
                <a:ext cx="12" cy="695"/>
              </a:xfrm>
              <a:custGeom>
                <a:avLst/>
                <a:gdLst>
                  <a:gd name="T0" fmla="*/ 12 w 12"/>
                  <a:gd name="T1" fmla="*/ 0 h 695"/>
                  <a:gd name="T2" fmla="*/ 0 w 12"/>
                  <a:gd name="T3" fmla="*/ 0 h 695"/>
                  <a:gd name="T4" fmla="*/ 0 w 12"/>
                  <a:gd name="T5" fmla="*/ 695 h 695"/>
                  <a:gd name="T6" fmla="*/ 12 w 12"/>
                  <a:gd name="T7" fmla="*/ 695 h 695"/>
                  <a:gd name="T8" fmla="*/ 12 w 12"/>
                  <a:gd name="T9" fmla="*/ 0 h 695"/>
                  <a:gd name="T10" fmla="*/ 12 w 12"/>
                  <a:gd name="T11" fmla="*/ 0 h 695"/>
                </a:gdLst>
                <a:ahLst/>
                <a:cxnLst>
                  <a:cxn ang="0">
                    <a:pos x="T0" y="T1"/>
                  </a:cxn>
                  <a:cxn ang="0">
                    <a:pos x="T2" y="T3"/>
                  </a:cxn>
                  <a:cxn ang="0">
                    <a:pos x="T4" y="T5"/>
                  </a:cxn>
                  <a:cxn ang="0">
                    <a:pos x="T6" y="T7"/>
                  </a:cxn>
                  <a:cxn ang="0">
                    <a:pos x="T8" y="T9"/>
                  </a:cxn>
                  <a:cxn ang="0">
                    <a:pos x="T10" y="T11"/>
                  </a:cxn>
                </a:cxnLst>
                <a:rect l="0" t="0" r="r" b="b"/>
                <a:pathLst>
                  <a:path w="12" h="695">
                    <a:moveTo>
                      <a:pt x="12" y="0"/>
                    </a:moveTo>
                    <a:lnTo>
                      <a:pt x="0" y="0"/>
                    </a:lnTo>
                    <a:lnTo>
                      <a:pt x="0" y="695"/>
                    </a:lnTo>
                    <a:lnTo>
                      <a:pt x="12" y="695"/>
                    </a:lnTo>
                    <a:lnTo>
                      <a:pt x="12" y="0"/>
                    </a:lnTo>
                    <a:lnTo>
                      <a:pt x="12" y="0"/>
                    </a:lnTo>
                    <a:close/>
                  </a:path>
                </a:pathLst>
              </a:custGeom>
              <a:gradFill rotWithShape="0">
                <a:gsLst>
                  <a:gs pos="0">
                    <a:schemeClr val="bg1"/>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299" name="Freeform 11"/>
              <p:cNvSpPr>
                <a:spLocks/>
              </p:cNvSpPr>
              <p:nvPr/>
            </p:nvSpPr>
            <p:spPr bwMode="ltGray">
              <a:xfrm>
                <a:off x="552" y="1623"/>
                <a:ext cx="12" cy="2697"/>
              </a:xfrm>
              <a:custGeom>
                <a:avLst/>
                <a:gdLst>
                  <a:gd name="T0" fmla="*/ 0 w 12"/>
                  <a:gd name="T1" fmla="*/ 2697 h 2697"/>
                  <a:gd name="T2" fmla="*/ 12 w 12"/>
                  <a:gd name="T3" fmla="*/ 2697 h 2697"/>
                  <a:gd name="T4" fmla="*/ 12 w 12"/>
                  <a:gd name="T5" fmla="*/ 0 h 2697"/>
                  <a:gd name="T6" fmla="*/ 0 w 12"/>
                  <a:gd name="T7" fmla="*/ 0 h 2697"/>
                  <a:gd name="T8" fmla="*/ 0 w 12"/>
                  <a:gd name="T9" fmla="*/ 2697 h 2697"/>
                  <a:gd name="T10" fmla="*/ 0 w 12"/>
                  <a:gd name="T11" fmla="*/ 2697 h 2697"/>
                </a:gdLst>
                <a:ahLst/>
                <a:cxnLst>
                  <a:cxn ang="0">
                    <a:pos x="T0" y="T1"/>
                  </a:cxn>
                  <a:cxn ang="0">
                    <a:pos x="T2" y="T3"/>
                  </a:cxn>
                  <a:cxn ang="0">
                    <a:pos x="T4" y="T5"/>
                  </a:cxn>
                  <a:cxn ang="0">
                    <a:pos x="T6" y="T7"/>
                  </a:cxn>
                  <a:cxn ang="0">
                    <a:pos x="T8" y="T9"/>
                  </a:cxn>
                  <a:cxn ang="0">
                    <a:pos x="T10" y="T11"/>
                  </a:cxn>
                </a:cxnLst>
                <a:rect l="0" t="0" r="r" b="b"/>
                <a:pathLst>
                  <a:path w="12" h="2697">
                    <a:moveTo>
                      <a:pt x="0" y="2697"/>
                    </a:moveTo>
                    <a:lnTo>
                      <a:pt x="12" y="2697"/>
                    </a:lnTo>
                    <a:lnTo>
                      <a:pt x="12" y="0"/>
                    </a:lnTo>
                    <a:lnTo>
                      <a:pt x="0" y="0"/>
                    </a:lnTo>
                    <a:lnTo>
                      <a:pt x="0" y="2697"/>
                    </a:lnTo>
                    <a:lnTo>
                      <a:pt x="0" y="2697"/>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300" name="Freeform 12"/>
              <p:cNvSpPr>
                <a:spLocks/>
              </p:cNvSpPr>
              <p:nvPr/>
            </p:nvSpPr>
            <p:spPr bwMode="ltGray">
              <a:xfrm>
                <a:off x="1019" y="1155"/>
                <a:ext cx="4739" cy="12"/>
              </a:xfrm>
              <a:custGeom>
                <a:avLst/>
                <a:gdLst>
                  <a:gd name="T0" fmla="*/ 4724 w 4724"/>
                  <a:gd name="T1" fmla="*/ 0 h 12"/>
                  <a:gd name="T2" fmla="*/ 0 w 4724"/>
                  <a:gd name="T3" fmla="*/ 0 h 12"/>
                  <a:gd name="T4" fmla="*/ 0 w 4724"/>
                  <a:gd name="T5" fmla="*/ 12 h 12"/>
                  <a:gd name="T6" fmla="*/ 4724 w 4724"/>
                  <a:gd name="T7" fmla="*/ 12 h 12"/>
                  <a:gd name="T8" fmla="*/ 4724 w 4724"/>
                  <a:gd name="T9" fmla="*/ 0 h 12"/>
                  <a:gd name="T10" fmla="*/ 4724 w 4724"/>
                  <a:gd name="T11" fmla="*/ 0 h 12"/>
                </a:gdLst>
                <a:ahLst/>
                <a:cxnLst>
                  <a:cxn ang="0">
                    <a:pos x="T0" y="T1"/>
                  </a:cxn>
                  <a:cxn ang="0">
                    <a:pos x="T2" y="T3"/>
                  </a:cxn>
                  <a:cxn ang="0">
                    <a:pos x="T4" y="T5"/>
                  </a:cxn>
                  <a:cxn ang="0">
                    <a:pos x="T6" y="T7"/>
                  </a:cxn>
                  <a:cxn ang="0">
                    <a:pos x="T8" y="T9"/>
                  </a:cxn>
                  <a:cxn ang="0">
                    <a:pos x="T10" y="T11"/>
                  </a:cxn>
                </a:cxnLst>
                <a:rect l="0" t="0" r="r" b="b"/>
                <a:pathLst>
                  <a:path w="4724" h="12">
                    <a:moveTo>
                      <a:pt x="4724" y="0"/>
                    </a:moveTo>
                    <a:lnTo>
                      <a:pt x="0" y="0"/>
                    </a:lnTo>
                    <a:lnTo>
                      <a:pt x="0" y="12"/>
                    </a:lnTo>
                    <a:lnTo>
                      <a:pt x="4724" y="12"/>
                    </a:lnTo>
                    <a:lnTo>
                      <a:pt x="4724" y="0"/>
                    </a:lnTo>
                    <a:lnTo>
                      <a:pt x="4724" y="0"/>
                    </a:lnTo>
                    <a:close/>
                  </a:path>
                </a:pathLst>
              </a:cu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301" name="Freeform 13"/>
              <p:cNvSpPr>
                <a:spLocks/>
              </p:cNvSpPr>
              <p:nvPr/>
            </p:nvSpPr>
            <p:spPr bwMode="ltGray">
              <a:xfrm>
                <a:off x="552" y="1371"/>
                <a:ext cx="12" cy="252"/>
              </a:xfrm>
              <a:custGeom>
                <a:avLst/>
                <a:gdLst>
                  <a:gd name="T0" fmla="*/ 0 w 12"/>
                  <a:gd name="T1" fmla="*/ 252 h 252"/>
                  <a:gd name="T2" fmla="*/ 12 w 12"/>
                  <a:gd name="T3" fmla="*/ 252 h 252"/>
                  <a:gd name="T4" fmla="*/ 12 w 12"/>
                  <a:gd name="T5" fmla="*/ 0 h 252"/>
                  <a:gd name="T6" fmla="*/ 0 w 12"/>
                  <a:gd name="T7" fmla="*/ 0 h 252"/>
                  <a:gd name="T8" fmla="*/ 0 w 12"/>
                  <a:gd name="T9" fmla="*/ 252 h 252"/>
                  <a:gd name="T10" fmla="*/ 0 w 12"/>
                  <a:gd name="T11" fmla="*/ 252 h 252"/>
                </a:gdLst>
                <a:ahLst/>
                <a:cxnLst>
                  <a:cxn ang="0">
                    <a:pos x="T0" y="T1"/>
                  </a:cxn>
                  <a:cxn ang="0">
                    <a:pos x="T2" y="T3"/>
                  </a:cxn>
                  <a:cxn ang="0">
                    <a:pos x="T4" y="T5"/>
                  </a:cxn>
                  <a:cxn ang="0">
                    <a:pos x="T6" y="T7"/>
                  </a:cxn>
                  <a:cxn ang="0">
                    <a:pos x="T8" y="T9"/>
                  </a:cxn>
                  <a:cxn ang="0">
                    <a:pos x="T10" y="T11"/>
                  </a:cxn>
                </a:cxnLst>
                <a:rect l="0" t="0" r="r" b="b"/>
                <a:pathLst>
                  <a:path w="12" h="252">
                    <a:moveTo>
                      <a:pt x="0" y="252"/>
                    </a:moveTo>
                    <a:lnTo>
                      <a:pt x="12" y="252"/>
                    </a:lnTo>
                    <a:lnTo>
                      <a:pt x="12" y="0"/>
                    </a:lnTo>
                    <a:lnTo>
                      <a:pt x="0" y="0"/>
                    </a:lnTo>
                    <a:lnTo>
                      <a:pt x="0" y="252"/>
                    </a:lnTo>
                    <a:lnTo>
                      <a:pt x="0" y="252"/>
                    </a:lnTo>
                    <a:close/>
                  </a:path>
                </a:pathLst>
              </a:custGeom>
              <a:gradFill rotWithShape="0">
                <a:gsLst>
                  <a:gs pos="0">
                    <a:schemeClr val="accent2"/>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302" name="Freeform 14"/>
              <p:cNvSpPr>
                <a:spLocks/>
              </p:cNvSpPr>
              <p:nvPr/>
            </p:nvSpPr>
            <p:spPr bwMode="ltGray">
              <a:xfrm>
                <a:off x="552" y="699"/>
                <a:ext cx="12" cy="252"/>
              </a:xfrm>
              <a:custGeom>
                <a:avLst/>
                <a:gdLst>
                  <a:gd name="T0" fmla="*/ 12 w 12"/>
                  <a:gd name="T1" fmla="*/ 0 h 252"/>
                  <a:gd name="T2" fmla="*/ 0 w 12"/>
                  <a:gd name="T3" fmla="*/ 0 h 252"/>
                  <a:gd name="T4" fmla="*/ 0 w 12"/>
                  <a:gd name="T5" fmla="*/ 252 h 252"/>
                  <a:gd name="T6" fmla="*/ 12 w 12"/>
                  <a:gd name="T7" fmla="*/ 252 h 252"/>
                  <a:gd name="T8" fmla="*/ 12 w 12"/>
                  <a:gd name="T9" fmla="*/ 0 h 252"/>
                  <a:gd name="T10" fmla="*/ 12 w 12"/>
                  <a:gd name="T11" fmla="*/ 0 h 252"/>
                </a:gdLst>
                <a:ahLst/>
                <a:cxnLst>
                  <a:cxn ang="0">
                    <a:pos x="T0" y="T1"/>
                  </a:cxn>
                  <a:cxn ang="0">
                    <a:pos x="T2" y="T3"/>
                  </a:cxn>
                  <a:cxn ang="0">
                    <a:pos x="T4" y="T5"/>
                  </a:cxn>
                  <a:cxn ang="0">
                    <a:pos x="T6" y="T7"/>
                  </a:cxn>
                  <a:cxn ang="0">
                    <a:pos x="T8" y="T9"/>
                  </a:cxn>
                  <a:cxn ang="0">
                    <a:pos x="T10" y="T11"/>
                  </a:cxn>
                </a:cxnLst>
                <a:rect l="0" t="0" r="r" b="b"/>
                <a:pathLst>
                  <a:path w="12" h="252">
                    <a:moveTo>
                      <a:pt x="12" y="0"/>
                    </a:moveTo>
                    <a:lnTo>
                      <a:pt x="0" y="0"/>
                    </a:lnTo>
                    <a:lnTo>
                      <a:pt x="0" y="252"/>
                    </a:lnTo>
                    <a:lnTo>
                      <a:pt x="12" y="252"/>
                    </a:lnTo>
                    <a:lnTo>
                      <a:pt x="12" y="0"/>
                    </a:lnTo>
                    <a:lnTo>
                      <a:pt x="12" y="0"/>
                    </a:lnTo>
                    <a:close/>
                  </a:path>
                </a:pathLst>
              </a:custGeom>
              <a:gradFill rotWithShape="0">
                <a:gsLst>
                  <a:gs pos="0">
                    <a:schemeClr val="bg2"/>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303" name="Freeform 15"/>
              <p:cNvSpPr>
                <a:spLocks/>
              </p:cNvSpPr>
              <p:nvPr/>
            </p:nvSpPr>
            <p:spPr bwMode="ltGray">
              <a:xfrm>
                <a:off x="348" y="1155"/>
                <a:ext cx="419" cy="12"/>
              </a:xfrm>
              <a:custGeom>
                <a:avLst/>
                <a:gdLst>
                  <a:gd name="T0" fmla="*/ 0 w 418"/>
                  <a:gd name="T1" fmla="*/ 0 h 12"/>
                  <a:gd name="T2" fmla="*/ 0 w 418"/>
                  <a:gd name="T3" fmla="*/ 12 h 12"/>
                  <a:gd name="T4" fmla="*/ 418 w 418"/>
                  <a:gd name="T5" fmla="*/ 12 h 12"/>
                  <a:gd name="T6" fmla="*/ 418 w 418"/>
                  <a:gd name="T7" fmla="*/ 0 h 12"/>
                  <a:gd name="T8" fmla="*/ 0 w 418"/>
                  <a:gd name="T9" fmla="*/ 0 h 12"/>
                  <a:gd name="T10" fmla="*/ 0 w 418"/>
                  <a:gd name="T11" fmla="*/ 0 h 12"/>
                </a:gdLst>
                <a:ahLst/>
                <a:cxnLst>
                  <a:cxn ang="0">
                    <a:pos x="T0" y="T1"/>
                  </a:cxn>
                  <a:cxn ang="0">
                    <a:pos x="T2" y="T3"/>
                  </a:cxn>
                  <a:cxn ang="0">
                    <a:pos x="T4" y="T5"/>
                  </a:cxn>
                  <a:cxn ang="0">
                    <a:pos x="T6" y="T7"/>
                  </a:cxn>
                  <a:cxn ang="0">
                    <a:pos x="T8" y="T9"/>
                  </a:cxn>
                  <a:cxn ang="0">
                    <a:pos x="T10" y="T11"/>
                  </a:cxn>
                </a:cxnLst>
                <a:rect l="0" t="0" r="r" b="b"/>
                <a:pathLst>
                  <a:path w="418" h="12">
                    <a:moveTo>
                      <a:pt x="0" y="0"/>
                    </a:moveTo>
                    <a:lnTo>
                      <a:pt x="0" y="12"/>
                    </a:lnTo>
                    <a:lnTo>
                      <a:pt x="418" y="12"/>
                    </a:lnTo>
                    <a:lnTo>
                      <a:pt x="418" y="0"/>
                    </a:lnTo>
                    <a:lnTo>
                      <a:pt x="0" y="0"/>
                    </a:lnTo>
                    <a:lnTo>
                      <a:pt x="0" y="0"/>
                    </a:lnTo>
                    <a:close/>
                  </a:path>
                </a:pathLst>
              </a:custGeom>
              <a:gradFill rotWithShape="0">
                <a:gsLst>
                  <a:gs pos="0">
                    <a:schemeClr val="accent2"/>
                  </a:gs>
                  <a:gs pos="50000">
                    <a:schemeClr val="hlink"/>
                  </a:gs>
                  <a:gs pos="100000">
                    <a:schemeClr val="accent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grpSp>
      <p:sp>
        <p:nvSpPr>
          <p:cNvPr id="12304" name="Rectangle 16"/>
          <p:cNvSpPr>
            <a:spLocks noGrp="1" noChangeArrowheads="1"/>
          </p:cNvSpPr>
          <p:nvPr>
            <p:ph type="ctrTitle" sz="quarter"/>
          </p:nvPr>
        </p:nvSpPr>
        <p:spPr>
          <a:xfrm>
            <a:off x="1066800" y="1997075"/>
            <a:ext cx="7086600" cy="1431925"/>
          </a:xfrm>
        </p:spPr>
        <p:txBody>
          <a:bodyPr anchor="b"/>
          <a:lstStyle>
            <a:lvl1pPr>
              <a:defRPr/>
            </a:lvl1pPr>
          </a:lstStyle>
          <a:p>
            <a:pPr lvl="0"/>
            <a:r>
              <a:rPr lang="en-US" altLang="en-US" noProof="0" smtClean="0"/>
              <a:t>Click to edit Master title style</a:t>
            </a:r>
          </a:p>
        </p:txBody>
      </p:sp>
      <p:sp>
        <p:nvSpPr>
          <p:cNvPr id="12305" name="Rectangle 17"/>
          <p:cNvSpPr>
            <a:spLocks noGrp="1" noChangeArrowheads="1"/>
          </p:cNvSpPr>
          <p:nvPr>
            <p:ph type="subTitle" sz="quarter" idx="1"/>
          </p:nvPr>
        </p:nvSpPr>
        <p:spPr>
          <a:xfrm>
            <a:off x="1066800" y="3886200"/>
            <a:ext cx="6400800" cy="1752600"/>
          </a:xfrm>
        </p:spPr>
        <p:txBody>
          <a:bodyPr/>
          <a:lstStyle>
            <a:lvl1pPr marL="0" indent="0">
              <a:buFont typeface="Wingdings" pitchFamily="2" charset="2"/>
              <a:buNone/>
              <a:defRPr/>
            </a:lvl1pPr>
          </a:lstStyle>
          <a:p>
            <a:pPr lvl="0"/>
            <a:r>
              <a:rPr lang="en-US" altLang="en-US" noProof="0" smtClean="0"/>
              <a:t>Click to edit Master subtitle style</a:t>
            </a:r>
          </a:p>
        </p:txBody>
      </p:sp>
      <p:sp>
        <p:nvSpPr>
          <p:cNvPr id="12306" name="Rectangle 18"/>
          <p:cNvSpPr>
            <a:spLocks noGrp="1" noChangeArrowheads="1"/>
          </p:cNvSpPr>
          <p:nvPr>
            <p:ph type="dt" sz="quarter" idx="2"/>
          </p:nvPr>
        </p:nvSpPr>
        <p:spPr/>
        <p:txBody>
          <a:bodyPr/>
          <a:lstStyle>
            <a:lvl1pPr>
              <a:defRPr/>
            </a:lvl1pPr>
          </a:lstStyle>
          <a:p>
            <a:endParaRPr lang="en-US" altLang="en-US"/>
          </a:p>
        </p:txBody>
      </p:sp>
      <p:sp>
        <p:nvSpPr>
          <p:cNvPr id="12307" name="Rectangle 19"/>
          <p:cNvSpPr>
            <a:spLocks noGrp="1" noChangeArrowheads="1"/>
          </p:cNvSpPr>
          <p:nvPr>
            <p:ph type="ftr" sz="quarter" idx="3"/>
          </p:nvPr>
        </p:nvSpPr>
        <p:spPr>
          <a:xfrm>
            <a:off x="3352800" y="6248400"/>
            <a:ext cx="2895600" cy="457200"/>
          </a:xfrm>
        </p:spPr>
        <p:txBody>
          <a:bodyPr/>
          <a:lstStyle>
            <a:lvl1pPr>
              <a:defRPr/>
            </a:lvl1pPr>
          </a:lstStyle>
          <a:p>
            <a:endParaRPr lang="en-US" altLang="en-US"/>
          </a:p>
        </p:txBody>
      </p:sp>
      <p:sp>
        <p:nvSpPr>
          <p:cNvPr id="12308" name="Rectangle 20"/>
          <p:cNvSpPr>
            <a:spLocks noGrp="1" noChangeArrowheads="1"/>
          </p:cNvSpPr>
          <p:nvPr>
            <p:ph type="sldNum" sz="quarter" idx="4"/>
          </p:nvPr>
        </p:nvSpPr>
        <p:spPr/>
        <p:txBody>
          <a:bodyPr/>
          <a:lstStyle>
            <a:lvl1pPr>
              <a:defRPr/>
            </a:lvl1pPr>
          </a:lstStyle>
          <a:p>
            <a:fld id="{CA1EB055-744C-4950-B6BD-C31ABA6F3DDD}" type="slidenum">
              <a:rPr lang="en-US" altLang="en-US"/>
              <a:pPr/>
              <a:t>‹#›</a:t>
            </a:fld>
            <a:endParaRPr lang="en-US"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A72ED903-EF21-496A-9A6F-5DC9BF39E2BF}" type="slidenum">
              <a:rPr lang="en-US" altLang="en-US"/>
              <a:pPr/>
              <a:t>‹#›</a:t>
            </a:fld>
            <a:endParaRPr lang="en-US" altLang="en-US"/>
          </a:p>
        </p:txBody>
      </p:sp>
    </p:spTree>
    <p:extLst>
      <p:ext uri="{BB962C8B-B14F-4D97-AF65-F5344CB8AC3E}">
        <p14:creationId xmlns:p14="http://schemas.microsoft.com/office/powerpoint/2010/main" val="29308675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24650" y="304800"/>
            <a:ext cx="1885950" cy="5791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066800" y="304800"/>
            <a:ext cx="5505450" cy="5791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C61F78C6-9F6E-4835-8B25-4D276FEEB8C5}" type="slidenum">
              <a:rPr lang="en-US" altLang="en-US"/>
              <a:pPr/>
              <a:t>‹#›</a:t>
            </a:fld>
            <a:endParaRPr lang="en-US" altLang="en-US"/>
          </a:p>
        </p:txBody>
      </p:sp>
    </p:spTree>
    <p:extLst>
      <p:ext uri="{BB962C8B-B14F-4D97-AF65-F5344CB8AC3E}">
        <p14:creationId xmlns:p14="http://schemas.microsoft.com/office/powerpoint/2010/main" val="37502347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630888DE-6B76-4C9A-A656-235474601091}" type="slidenum">
              <a:rPr lang="en-US" altLang="en-US"/>
              <a:pPr/>
              <a:t>‹#›</a:t>
            </a:fld>
            <a:endParaRPr lang="en-US" altLang="en-US"/>
          </a:p>
        </p:txBody>
      </p:sp>
    </p:spTree>
    <p:extLst>
      <p:ext uri="{BB962C8B-B14F-4D97-AF65-F5344CB8AC3E}">
        <p14:creationId xmlns:p14="http://schemas.microsoft.com/office/powerpoint/2010/main" val="20876685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09186306-71B6-4B2D-9C28-CB34C405E200}" type="slidenum">
              <a:rPr lang="en-US" altLang="en-US"/>
              <a:pPr/>
              <a:t>‹#›</a:t>
            </a:fld>
            <a:endParaRPr lang="en-US" altLang="en-US"/>
          </a:p>
        </p:txBody>
      </p:sp>
    </p:spTree>
    <p:extLst>
      <p:ext uri="{BB962C8B-B14F-4D97-AF65-F5344CB8AC3E}">
        <p14:creationId xmlns:p14="http://schemas.microsoft.com/office/powerpoint/2010/main" val="27547854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066800" y="1981200"/>
            <a:ext cx="36957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914900" y="1981200"/>
            <a:ext cx="36957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A47E16C5-C8B5-48A6-A039-8FAF55529FF1}" type="slidenum">
              <a:rPr lang="en-US" altLang="en-US"/>
              <a:pPr/>
              <a:t>‹#›</a:t>
            </a:fld>
            <a:endParaRPr lang="en-US" altLang="en-US"/>
          </a:p>
        </p:txBody>
      </p:sp>
    </p:spTree>
    <p:extLst>
      <p:ext uri="{BB962C8B-B14F-4D97-AF65-F5344CB8AC3E}">
        <p14:creationId xmlns:p14="http://schemas.microsoft.com/office/powerpoint/2010/main" val="9785731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ltLang="en-US"/>
          </a:p>
        </p:txBody>
      </p:sp>
      <p:sp>
        <p:nvSpPr>
          <p:cNvPr id="8" name="Footer Placeholder 7"/>
          <p:cNvSpPr>
            <a:spLocks noGrp="1"/>
          </p:cNvSpPr>
          <p:nvPr>
            <p:ph type="ftr" sz="quarter" idx="11"/>
          </p:nvPr>
        </p:nvSpPr>
        <p:spPr/>
        <p:txBody>
          <a:bodyPr/>
          <a:lstStyle>
            <a:lvl1pPr>
              <a:defRPr/>
            </a:lvl1pPr>
          </a:lstStyle>
          <a:p>
            <a:endParaRPr lang="en-US" altLang="en-US"/>
          </a:p>
        </p:txBody>
      </p:sp>
      <p:sp>
        <p:nvSpPr>
          <p:cNvPr id="9" name="Slide Number Placeholder 8"/>
          <p:cNvSpPr>
            <a:spLocks noGrp="1"/>
          </p:cNvSpPr>
          <p:nvPr>
            <p:ph type="sldNum" sz="quarter" idx="12"/>
          </p:nvPr>
        </p:nvSpPr>
        <p:spPr/>
        <p:txBody>
          <a:bodyPr/>
          <a:lstStyle>
            <a:lvl1pPr>
              <a:defRPr/>
            </a:lvl1pPr>
          </a:lstStyle>
          <a:p>
            <a:fld id="{CD7CE33F-E5FE-4840-9BB3-D9F13B1A6D17}" type="slidenum">
              <a:rPr lang="en-US" altLang="en-US"/>
              <a:pPr/>
              <a:t>‹#›</a:t>
            </a:fld>
            <a:endParaRPr lang="en-US" altLang="en-US"/>
          </a:p>
        </p:txBody>
      </p:sp>
    </p:spTree>
    <p:extLst>
      <p:ext uri="{BB962C8B-B14F-4D97-AF65-F5344CB8AC3E}">
        <p14:creationId xmlns:p14="http://schemas.microsoft.com/office/powerpoint/2010/main" val="20927638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ltLang="en-US"/>
          </a:p>
        </p:txBody>
      </p:sp>
      <p:sp>
        <p:nvSpPr>
          <p:cNvPr id="4" name="Footer Placeholder 3"/>
          <p:cNvSpPr>
            <a:spLocks noGrp="1"/>
          </p:cNvSpPr>
          <p:nvPr>
            <p:ph type="ftr" sz="quarter" idx="11"/>
          </p:nvPr>
        </p:nvSpPr>
        <p:spPr/>
        <p:txBody>
          <a:bodyPr/>
          <a:lstStyle>
            <a:lvl1pPr>
              <a:defRPr/>
            </a:lvl1pPr>
          </a:lstStyle>
          <a:p>
            <a:endParaRPr lang="en-US" altLang="en-US"/>
          </a:p>
        </p:txBody>
      </p:sp>
      <p:sp>
        <p:nvSpPr>
          <p:cNvPr id="5" name="Slide Number Placeholder 4"/>
          <p:cNvSpPr>
            <a:spLocks noGrp="1"/>
          </p:cNvSpPr>
          <p:nvPr>
            <p:ph type="sldNum" sz="quarter" idx="12"/>
          </p:nvPr>
        </p:nvSpPr>
        <p:spPr/>
        <p:txBody>
          <a:bodyPr/>
          <a:lstStyle>
            <a:lvl1pPr>
              <a:defRPr/>
            </a:lvl1pPr>
          </a:lstStyle>
          <a:p>
            <a:fld id="{843EEDD5-D662-4313-A403-A5FB5A1AC5D0}" type="slidenum">
              <a:rPr lang="en-US" altLang="en-US"/>
              <a:pPr/>
              <a:t>‹#›</a:t>
            </a:fld>
            <a:endParaRPr lang="en-US" altLang="en-US"/>
          </a:p>
        </p:txBody>
      </p:sp>
    </p:spTree>
    <p:extLst>
      <p:ext uri="{BB962C8B-B14F-4D97-AF65-F5344CB8AC3E}">
        <p14:creationId xmlns:p14="http://schemas.microsoft.com/office/powerpoint/2010/main" val="15027143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a:p>
        </p:txBody>
      </p:sp>
      <p:sp>
        <p:nvSpPr>
          <p:cNvPr id="3" name="Footer Placeholder 2"/>
          <p:cNvSpPr>
            <a:spLocks noGrp="1"/>
          </p:cNvSpPr>
          <p:nvPr>
            <p:ph type="ftr" sz="quarter" idx="11"/>
          </p:nvPr>
        </p:nvSpPr>
        <p:spPr/>
        <p:txBody>
          <a:bodyPr/>
          <a:lstStyle>
            <a:lvl1pPr>
              <a:defRPr/>
            </a:lvl1pPr>
          </a:lstStyle>
          <a:p>
            <a:endParaRPr lang="en-US" altLang="en-US"/>
          </a:p>
        </p:txBody>
      </p:sp>
      <p:sp>
        <p:nvSpPr>
          <p:cNvPr id="4" name="Slide Number Placeholder 3"/>
          <p:cNvSpPr>
            <a:spLocks noGrp="1"/>
          </p:cNvSpPr>
          <p:nvPr>
            <p:ph type="sldNum" sz="quarter" idx="12"/>
          </p:nvPr>
        </p:nvSpPr>
        <p:spPr/>
        <p:txBody>
          <a:bodyPr/>
          <a:lstStyle>
            <a:lvl1pPr>
              <a:defRPr/>
            </a:lvl1pPr>
          </a:lstStyle>
          <a:p>
            <a:fld id="{2E788774-DD42-4426-B45B-A217B38C4D06}" type="slidenum">
              <a:rPr lang="en-US" altLang="en-US"/>
              <a:pPr/>
              <a:t>‹#›</a:t>
            </a:fld>
            <a:endParaRPr lang="en-US" altLang="en-US"/>
          </a:p>
        </p:txBody>
      </p:sp>
    </p:spTree>
    <p:extLst>
      <p:ext uri="{BB962C8B-B14F-4D97-AF65-F5344CB8AC3E}">
        <p14:creationId xmlns:p14="http://schemas.microsoft.com/office/powerpoint/2010/main" val="28230298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E9EE02F4-EFBD-4A24-ACDB-B3CD5695EE65}" type="slidenum">
              <a:rPr lang="en-US" altLang="en-US"/>
              <a:pPr/>
              <a:t>‹#›</a:t>
            </a:fld>
            <a:endParaRPr lang="en-US" altLang="en-US"/>
          </a:p>
        </p:txBody>
      </p:sp>
    </p:spTree>
    <p:extLst>
      <p:ext uri="{BB962C8B-B14F-4D97-AF65-F5344CB8AC3E}">
        <p14:creationId xmlns:p14="http://schemas.microsoft.com/office/powerpoint/2010/main" val="19673739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3ADA411A-9902-45C4-A5E8-97507EA0B45A}" type="slidenum">
              <a:rPr lang="en-US" altLang="en-US"/>
              <a:pPr/>
              <a:t>‹#›</a:t>
            </a:fld>
            <a:endParaRPr lang="en-US" altLang="en-US"/>
          </a:p>
        </p:txBody>
      </p:sp>
    </p:spTree>
    <p:extLst>
      <p:ext uri="{BB962C8B-B14F-4D97-AF65-F5344CB8AC3E}">
        <p14:creationId xmlns:p14="http://schemas.microsoft.com/office/powerpoint/2010/main" val="13391773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1266" name="Group 2"/>
          <p:cNvGrpSpPr>
            <a:grpSpLocks/>
          </p:cNvGrpSpPr>
          <p:nvPr/>
        </p:nvGrpSpPr>
        <p:grpSpPr bwMode="auto">
          <a:xfrm>
            <a:off x="0" y="6350"/>
            <a:ext cx="9140825" cy="6851650"/>
            <a:chOff x="0" y="4"/>
            <a:chExt cx="5758" cy="4316"/>
          </a:xfrm>
        </p:grpSpPr>
        <p:sp>
          <p:nvSpPr>
            <p:cNvPr id="11267" name="Freeform 3"/>
            <p:cNvSpPr>
              <a:spLocks/>
            </p:cNvSpPr>
            <p:nvPr/>
          </p:nvSpPr>
          <p:spPr bwMode="hidden">
            <a:xfrm>
              <a:off x="558" y="1161"/>
              <a:ext cx="5200" cy="3159"/>
            </a:xfrm>
            <a:custGeom>
              <a:avLst/>
              <a:gdLst>
                <a:gd name="T0" fmla="*/ 0 w 5184"/>
                <a:gd name="T1" fmla="*/ 3159 h 3159"/>
                <a:gd name="T2" fmla="*/ 5184 w 5184"/>
                <a:gd name="T3" fmla="*/ 3159 h 3159"/>
                <a:gd name="T4" fmla="*/ 5184 w 5184"/>
                <a:gd name="T5" fmla="*/ 0 h 3159"/>
                <a:gd name="T6" fmla="*/ 0 w 5184"/>
                <a:gd name="T7" fmla="*/ 0 h 3159"/>
                <a:gd name="T8" fmla="*/ 0 w 5184"/>
                <a:gd name="T9" fmla="*/ 3159 h 3159"/>
                <a:gd name="T10" fmla="*/ 0 w 5184"/>
                <a:gd name="T11" fmla="*/ 3159 h 3159"/>
              </a:gdLst>
              <a:ahLst/>
              <a:cxnLst>
                <a:cxn ang="0">
                  <a:pos x="T0" y="T1"/>
                </a:cxn>
                <a:cxn ang="0">
                  <a:pos x="T2" y="T3"/>
                </a:cxn>
                <a:cxn ang="0">
                  <a:pos x="T4" y="T5"/>
                </a:cxn>
                <a:cxn ang="0">
                  <a:pos x="T6" y="T7"/>
                </a:cxn>
                <a:cxn ang="0">
                  <a:pos x="T8" y="T9"/>
                </a:cxn>
                <a:cxn ang="0">
                  <a:pos x="T10" y="T11"/>
                </a:cxn>
              </a:cxnLst>
              <a:rect l="0" t="0" r="r" b="b"/>
              <a:pathLst>
                <a:path w="5184" h="3159">
                  <a:moveTo>
                    <a:pt x="0" y="3159"/>
                  </a:moveTo>
                  <a:lnTo>
                    <a:pt x="5184" y="3159"/>
                  </a:lnTo>
                  <a:lnTo>
                    <a:pt x="5184" y="0"/>
                  </a:lnTo>
                  <a:lnTo>
                    <a:pt x="0" y="0"/>
                  </a:lnTo>
                  <a:lnTo>
                    <a:pt x="0" y="3159"/>
                  </a:lnTo>
                  <a:lnTo>
                    <a:pt x="0" y="3159"/>
                  </a:lnTo>
                  <a:close/>
                </a:path>
              </a:pathLst>
            </a:custGeom>
            <a:gradFill rotWithShape="0">
              <a:gsLst>
                <a:gs pos="0">
                  <a:schemeClr val="bg1"/>
                </a:gs>
                <a:gs pos="100000">
                  <a:schemeClr val="bg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268" name="Freeform 4"/>
            <p:cNvSpPr>
              <a:spLocks/>
            </p:cNvSpPr>
            <p:nvPr/>
          </p:nvSpPr>
          <p:spPr bwMode="hidden">
            <a:xfrm>
              <a:off x="0" y="1161"/>
              <a:ext cx="558" cy="3159"/>
            </a:xfrm>
            <a:custGeom>
              <a:avLst/>
              <a:gdLst>
                <a:gd name="T0" fmla="*/ 0 w 556"/>
                <a:gd name="T1" fmla="*/ 0 h 3159"/>
                <a:gd name="T2" fmla="*/ 0 w 556"/>
                <a:gd name="T3" fmla="*/ 3159 h 3159"/>
                <a:gd name="T4" fmla="*/ 556 w 556"/>
                <a:gd name="T5" fmla="*/ 3159 h 3159"/>
                <a:gd name="T6" fmla="*/ 556 w 556"/>
                <a:gd name="T7" fmla="*/ 0 h 3159"/>
                <a:gd name="T8" fmla="*/ 0 w 556"/>
                <a:gd name="T9" fmla="*/ 0 h 3159"/>
                <a:gd name="T10" fmla="*/ 0 w 556"/>
                <a:gd name="T11" fmla="*/ 0 h 3159"/>
              </a:gdLst>
              <a:ahLst/>
              <a:cxnLst>
                <a:cxn ang="0">
                  <a:pos x="T0" y="T1"/>
                </a:cxn>
                <a:cxn ang="0">
                  <a:pos x="T2" y="T3"/>
                </a:cxn>
                <a:cxn ang="0">
                  <a:pos x="T4" y="T5"/>
                </a:cxn>
                <a:cxn ang="0">
                  <a:pos x="T6" y="T7"/>
                </a:cxn>
                <a:cxn ang="0">
                  <a:pos x="T8" y="T9"/>
                </a:cxn>
                <a:cxn ang="0">
                  <a:pos x="T10" y="T11"/>
                </a:cxn>
              </a:cxnLst>
              <a:rect l="0" t="0" r="r" b="b"/>
              <a:pathLst>
                <a:path w="556" h="3159">
                  <a:moveTo>
                    <a:pt x="0" y="0"/>
                  </a:moveTo>
                  <a:lnTo>
                    <a:pt x="0" y="3159"/>
                  </a:lnTo>
                  <a:lnTo>
                    <a:pt x="556" y="3159"/>
                  </a:lnTo>
                  <a:lnTo>
                    <a:pt x="556" y="0"/>
                  </a:lnTo>
                  <a:lnTo>
                    <a:pt x="0" y="0"/>
                  </a:lnTo>
                  <a:lnTo>
                    <a:pt x="0" y="0"/>
                  </a:lnTo>
                  <a:close/>
                </a:path>
              </a:pathLst>
            </a:custGeom>
            <a:gradFill rotWithShape="0">
              <a:gsLst>
                <a:gs pos="0">
                  <a:schemeClr val="bg1"/>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nvGrpSpPr>
            <p:cNvPr id="11269" name="Group 5"/>
            <p:cNvGrpSpPr>
              <a:grpSpLocks/>
            </p:cNvGrpSpPr>
            <p:nvPr userDrawn="1"/>
          </p:nvGrpSpPr>
          <p:grpSpPr bwMode="auto">
            <a:xfrm>
              <a:off x="0" y="4"/>
              <a:ext cx="5758" cy="4316"/>
              <a:chOff x="0" y="4"/>
              <a:chExt cx="5758" cy="4316"/>
            </a:xfrm>
          </p:grpSpPr>
          <p:sp>
            <p:nvSpPr>
              <p:cNvPr id="11270" name="Freeform 6"/>
              <p:cNvSpPr>
                <a:spLocks/>
              </p:cNvSpPr>
              <p:nvPr/>
            </p:nvSpPr>
            <p:spPr bwMode="ltGray">
              <a:xfrm>
                <a:off x="552" y="4"/>
                <a:ext cx="12" cy="695"/>
              </a:xfrm>
              <a:custGeom>
                <a:avLst/>
                <a:gdLst>
                  <a:gd name="T0" fmla="*/ 12 w 12"/>
                  <a:gd name="T1" fmla="*/ 0 h 695"/>
                  <a:gd name="T2" fmla="*/ 0 w 12"/>
                  <a:gd name="T3" fmla="*/ 0 h 695"/>
                  <a:gd name="T4" fmla="*/ 0 w 12"/>
                  <a:gd name="T5" fmla="*/ 695 h 695"/>
                  <a:gd name="T6" fmla="*/ 12 w 12"/>
                  <a:gd name="T7" fmla="*/ 695 h 695"/>
                  <a:gd name="T8" fmla="*/ 12 w 12"/>
                  <a:gd name="T9" fmla="*/ 0 h 695"/>
                  <a:gd name="T10" fmla="*/ 12 w 12"/>
                  <a:gd name="T11" fmla="*/ 0 h 695"/>
                </a:gdLst>
                <a:ahLst/>
                <a:cxnLst>
                  <a:cxn ang="0">
                    <a:pos x="T0" y="T1"/>
                  </a:cxn>
                  <a:cxn ang="0">
                    <a:pos x="T2" y="T3"/>
                  </a:cxn>
                  <a:cxn ang="0">
                    <a:pos x="T4" y="T5"/>
                  </a:cxn>
                  <a:cxn ang="0">
                    <a:pos x="T6" y="T7"/>
                  </a:cxn>
                  <a:cxn ang="0">
                    <a:pos x="T8" y="T9"/>
                  </a:cxn>
                  <a:cxn ang="0">
                    <a:pos x="T10" y="T11"/>
                  </a:cxn>
                </a:cxnLst>
                <a:rect l="0" t="0" r="r" b="b"/>
                <a:pathLst>
                  <a:path w="12" h="695">
                    <a:moveTo>
                      <a:pt x="12" y="0"/>
                    </a:moveTo>
                    <a:lnTo>
                      <a:pt x="0" y="0"/>
                    </a:lnTo>
                    <a:lnTo>
                      <a:pt x="0" y="695"/>
                    </a:lnTo>
                    <a:lnTo>
                      <a:pt x="12" y="695"/>
                    </a:lnTo>
                    <a:lnTo>
                      <a:pt x="12" y="0"/>
                    </a:lnTo>
                    <a:lnTo>
                      <a:pt x="12" y="0"/>
                    </a:lnTo>
                    <a:close/>
                  </a:path>
                </a:pathLst>
              </a:custGeom>
              <a:gradFill rotWithShape="0">
                <a:gsLst>
                  <a:gs pos="0">
                    <a:schemeClr val="bg1"/>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271" name="Freeform 7"/>
              <p:cNvSpPr>
                <a:spLocks/>
              </p:cNvSpPr>
              <p:nvPr/>
            </p:nvSpPr>
            <p:spPr bwMode="ltGray">
              <a:xfrm>
                <a:off x="552" y="1623"/>
                <a:ext cx="12" cy="2697"/>
              </a:xfrm>
              <a:custGeom>
                <a:avLst/>
                <a:gdLst>
                  <a:gd name="T0" fmla="*/ 0 w 12"/>
                  <a:gd name="T1" fmla="*/ 2697 h 2697"/>
                  <a:gd name="T2" fmla="*/ 12 w 12"/>
                  <a:gd name="T3" fmla="*/ 2697 h 2697"/>
                  <a:gd name="T4" fmla="*/ 12 w 12"/>
                  <a:gd name="T5" fmla="*/ 0 h 2697"/>
                  <a:gd name="T6" fmla="*/ 0 w 12"/>
                  <a:gd name="T7" fmla="*/ 0 h 2697"/>
                  <a:gd name="T8" fmla="*/ 0 w 12"/>
                  <a:gd name="T9" fmla="*/ 2697 h 2697"/>
                  <a:gd name="T10" fmla="*/ 0 w 12"/>
                  <a:gd name="T11" fmla="*/ 2697 h 2697"/>
                </a:gdLst>
                <a:ahLst/>
                <a:cxnLst>
                  <a:cxn ang="0">
                    <a:pos x="T0" y="T1"/>
                  </a:cxn>
                  <a:cxn ang="0">
                    <a:pos x="T2" y="T3"/>
                  </a:cxn>
                  <a:cxn ang="0">
                    <a:pos x="T4" y="T5"/>
                  </a:cxn>
                  <a:cxn ang="0">
                    <a:pos x="T6" y="T7"/>
                  </a:cxn>
                  <a:cxn ang="0">
                    <a:pos x="T8" y="T9"/>
                  </a:cxn>
                  <a:cxn ang="0">
                    <a:pos x="T10" y="T11"/>
                  </a:cxn>
                </a:cxnLst>
                <a:rect l="0" t="0" r="r" b="b"/>
                <a:pathLst>
                  <a:path w="12" h="2697">
                    <a:moveTo>
                      <a:pt x="0" y="2697"/>
                    </a:moveTo>
                    <a:lnTo>
                      <a:pt x="12" y="2697"/>
                    </a:lnTo>
                    <a:lnTo>
                      <a:pt x="12" y="0"/>
                    </a:lnTo>
                    <a:lnTo>
                      <a:pt x="0" y="0"/>
                    </a:lnTo>
                    <a:lnTo>
                      <a:pt x="0" y="2697"/>
                    </a:lnTo>
                    <a:lnTo>
                      <a:pt x="0" y="2697"/>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272" name="Freeform 8"/>
              <p:cNvSpPr>
                <a:spLocks/>
              </p:cNvSpPr>
              <p:nvPr/>
            </p:nvSpPr>
            <p:spPr bwMode="ltGray">
              <a:xfrm>
                <a:off x="1019" y="1155"/>
                <a:ext cx="4739" cy="12"/>
              </a:xfrm>
              <a:custGeom>
                <a:avLst/>
                <a:gdLst>
                  <a:gd name="T0" fmla="*/ 4724 w 4724"/>
                  <a:gd name="T1" fmla="*/ 0 h 12"/>
                  <a:gd name="T2" fmla="*/ 0 w 4724"/>
                  <a:gd name="T3" fmla="*/ 0 h 12"/>
                  <a:gd name="T4" fmla="*/ 0 w 4724"/>
                  <a:gd name="T5" fmla="*/ 12 h 12"/>
                  <a:gd name="T6" fmla="*/ 4724 w 4724"/>
                  <a:gd name="T7" fmla="*/ 12 h 12"/>
                  <a:gd name="T8" fmla="*/ 4724 w 4724"/>
                  <a:gd name="T9" fmla="*/ 0 h 12"/>
                  <a:gd name="T10" fmla="*/ 4724 w 4724"/>
                  <a:gd name="T11" fmla="*/ 0 h 12"/>
                </a:gdLst>
                <a:ahLst/>
                <a:cxnLst>
                  <a:cxn ang="0">
                    <a:pos x="T0" y="T1"/>
                  </a:cxn>
                  <a:cxn ang="0">
                    <a:pos x="T2" y="T3"/>
                  </a:cxn>
                  <a:cxn ang="0">
                    <a:pos x="T4" y="T5"/>
                  </a:cxn>
                  <a:cxn ang="0">
                    <a:pos x="T6" y="T7"/>
                  </a:cxn>
                  <a:cxn ang="0">
                    <a:pos x="T8" y="T9"/>
                  </a:cxn>
                  <a:cxn ang="0">
                    <a:pos x="T10" y="T11"/>
                  </a:cxn>
                </a:cxnLst>
                <a:rect l="0" t="0" r="r" b="b"/>
                <a:pathLst>
                  <a:path w="4724" h="12">
                    <a:moveTo>
                      <a:pt x="4724" y="0"/>
                    </a:moveTo>
                    <a:lnTo>
                      <a:pt x="0" y="0"/>
                    </a:lnTo>
                    <a:lnTo>
                      <a:pt x="0" y="12"/>
                    </a:lnTo>
                    <a:lnTo>
                      <a:pt x="4724" y="12"/>
                    </a:lnTo>
                    <a:lnTo>
                      <a:pt x="4724" y="0"/>
                    </a:lnTo>
                    <a:lnTo>
                      <a:pt x="4724" y="0"/>
                    </a:lnTo>
                    <a:close/>
                  </a:path>
                </a:pathLst>
              </a:cu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273" name="Freeform 9"/>
              <p:cNvSpPr>
                <a:spLocks/>
              </p:cNvSpPr>
              <p:nvPr/>
            </p:nvSpPr>
            <p:spPr bwMode="ltGray">
              <a:xfrm>
                <a:off x="552" y="1371"/>
                <a:ext cx="12" cy="252"/>
              </a:xfrm>
              <a:custGeom>
                <a:avLst/>
                <a:gdLst>
                  <a:gd name="T0" fmla="*/ 0 w 12"/>
                  <a:gd name="T1" fmla="*/ 252 h 252"/>
                  <a:gd name="T2" fmla="*/ 12 w 12"/>
                  <a:gd name="T3" fmla="*/ 252 h 252"/>
                  <a:gd name="T4" fmla="*/ 12 w 12"/>
                  <a:gd name="T5" fmla="*/ 0 h 252"/>
                  <a:gd name="T6" fmla="*/ 0 w 12"/>
                  <a:gd name="T7" fmla="*/ 0 h 252"/>
                  <a:gd name="T8" fmla="*/ 0 w 12"/>
                  <a:gd name="T9" fmla="*/ 252 h 252"/>
                  <a:gd name="T10" fmla="*/ 0 w 12"/>
                  <a:gd name="T11" fmla="*/ 252 h 252"/>
                </a:gdLst>
                <a:ahLst/>
                <a:cxnLst>
                  <a:cxn ang="0">
                    <a:pos x="T0" y="T1"/>
                  </a:cxn>
                  <a:cxn ang="0">
                    <a:pos x="T2" y="T3"/>
                  </a:cxn>
                  <a:cxn ang="0">
                    <a:pos x="T4" y="T5"/>
                  </a:cxn>
                  <a:cxn ang="0">
                    <a:pos x="T6" y="T7"/>
                  </a:cxn>
                  <a:cxn ang="0">
                    <a:pos x="T8" y="T9"/>
                  </a:cxn>
                  <a:cxn ang="0">
                    <a:pos x="T10" y="T11"/>
                  </a:cxn>
                </a:cxnLst>
                <a:rect l="0" t="0" r="r" b="b"/>
                <a:pathLst>
                  <a:path w="12" h="252">
                    <a:moveTo>
                      <a:pt x="0" y="252"/>
                    </a:moveTo>
                    <a:lnTo>
                      <a:pt x="12" y="252"/>
                    </a:lnTo>
                    <a:lnTo>
                      <a:pt x="12" y="0"/>
                    </a:lnTo>
                    <a:lnTo>
                      <a:pt x="0" y="0"/>
                    </a:lnTo>
                    <a:lnTo>
                      <a:pt x="0" y="252"/>
                    </a:lnTo>
                    <a:lnTo>
                      <a:pt x="0" y="252"/>
                    </a:lnTo>
                    <a:close/>
                  </a:path>
                </a:pathLst>
              </a:custGeom>
              <a:gradFill rotWithShape="0">
                <a:gsLst>
                  <a:gs pos="0">
                    <a:schemeClr val="accent2"/>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274" name="Freeform 10"/>
              <p:cNvSpPr>
                <a:spLocks/>
              </p:cNvSpPr>
              <p:nvPr/>
            </p:nvSpPr>
            <p:spPr bwMode="ltGray">
              <a:xfrm>
                <a:off x="552" y="699"/>
                <a:ext cx="12" cy="252"/>
              </a:xfrm>
              <a:custGeom>
                <a:avLst/>
                <a:gdLst>
                  <a:gd name="T0" fmla="*/ 12 w 12"/>
                  <a:gd name="T1" fmla="*/ 0 h 252"/>
                  <a:gd name="T2" fmla="*/ 0 w 12"/>
                  <a:gd name="T3" fmla="*/ 0 h 252"/>
                  <a:gd name="T4" fmla="*/ 0 w 12"/>
                  <a:gd name="T5" fmla="*/ 252 h 252"/>
                  <a:gd name="T6" fmla="*/ 12 w 12"/>
                  <a:gd name="T7" fmla="*/ 252 h 252"/>
                  <a:gd name="T8" fmla="*/ 12 w 12"/>
                  <a:gd name="T9" fmla="*/ 0 h 252"/>
                  <a:gd name="T10" fmla="*/ 12 w 12"/>
                  <a:gd name="T11" fmla="*/ 0 h 252"/>
                </a:gdLst>
                <a:ahLst/>
                <a:cxnLst>
                  <a:cxn ang="0">
                    <a:pos x="T0" y="T1"/>
                  </a:cxn>
                  <a:cxn ang="0">
                    <a:pos x="T2" y="T3"/>
                  </a:cxn>
                  <a:cxn ang="0">
                    <a:pos x="T4" y="T5"/>
                  </a:cxn>
                  <a:cxn ang="0">
                    <a:pos x="T6" y="T7"/>
                  </a:cxn>
                  <a:cxn ang="0">
                    <a:pos x="T8" y="T9"/>
                  </a:cxn>
                  <a:cxn ang="0">
                    <a:pos x="T10" y="T11"/>
                  </a:cxn>
                </a:cxnLst>
                <a:rect l="0" t="0" r="r" b="b"/>
                <a:pathLst>
                  <a:path w="12" h="252">
                    <a:moveTo>
                      <a:pt x="12" y="0"/>
                    </a:moveTo>
                    <a:lnTo>
                      <a:pt x="0" y="0"/>
                    </a:lnTo>
                    <a:lnTo>
                      <a:pt x="0" y="252"/>
                    </a:lnTo>
                    <a:lnTo>
                      <a:pt x="12" y="252"/>
                    </a:lnTo>
                    <a:lnTo>
                      <a:pt x="12" y="0"/>
                    </a:lnTo>
                    <a:lnTo>
                      <a:pt x="12" y="0"/>
                    </a:lnTo>
                    <a:close/>
                  </a:path>
                </a:pathLst>
              </a:custGeom>
              <a:gradFill rotWithShape="0">
                <a:gsLst>
                  <a:gs pos="0">
                    <a:schemeClr val="bg2"/>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275" name="Freeform 11"/>
              <p:cNvSpPr>
                <a:spLocks/>
              </p:cNvSpPr>
              <p:nvPr/>
            </p:nvSpPr>
            <p:spPr bwMode="ltGray">
              <a:xfrm>
                <a:off x="552" y="951"/>
                <a:ext cx="12" cy="420"/>
              </a:xfrm>
              <a:custGeom>
                <a:avLst/>
                <a:gdLst>
                  <a:gd name="T0" fmla="*/ 0 w 12"/>
                  <a:gd name="T1" fmla="*/ 0 h 420"/>
                  <a:gd name="T2" fmla="*/ 0 w 12"/>
                  <a:gd name="T3" fmla="*/ 420 h 420"/>
                  <a:gd name="T4" fmla="*/ 12 w 12"/>
                  <a:gd name="T5" fmla="*/ 420 h 420"/>
                  <a:gd name="T6" fmla="*/ 12 w 12"/>
                  <a:gd name="T7" fmla="*/ 0 h 420"/>
                  <a:gd name="T8" fmla="*/ 0 w 12"/>
                  <a:gd name="T9" fmla="*/ 0 h 420"/>
                  <a:gd name="T10" fmla="*/ 0 w 12"/>
                  <a:gd name="T11" fmla="*/ 0 h 420"/>
                </a:gdLst>
                <a:ahLst/>
                <a:cxnLst>
                  <a:cxn ang="0">
                    <a:pos x="T0" y="T1"/>
                  </a:cxn>
                  <a:cxn ang="0">
                    <a:pos x="T2" y="T3"/>
                  </a:cxn>
                  <a:cxn ang="0">
                    <a:pos x="T4" y="T5"/>
                  </a:cxn>
                  <a:cxn ang="0">
                    <a:pos x="T6" y="T7"/>
                  </a:cxn>
                  <a:cxn ang="0">
                    <a:pos x="T8" y="T9"/>
                  </a:cxn>
                  <a:cxn ang="0">
                    <a:pos x="T10" y="T11"/>
                  </a:cxn>
                </a:cxnLst>
                <a:rect l="0" t="0" r="r" b="b"/>
                <a:pathLst>
                  <a:path w="12" h="420">
                    <a:moveTo>
                      <a:pt x="0" y="0"/>
                    </a:moveTo>
                    <a:lnTo>
                      <a:pt x="0" y="420"/>
                    </a:lnTo>
                    <a:lnTo>
                      <a:pt x="12" y="420"/>
                    </a:lnTo>
                    <a:lnTo>
                      <a:pt x="12" y="0"/>
                    </a:lnTo>
                    <a:lnTo>
                      <a:pt x="0" y="0"/>
                    </a:lnTo>
                    <a:lnTo>
                      <a:pt x="0" y="0"/>
                    </a:lnTo>
                    <a:close/>
                  </a:path>
                </a:pathLst>
              </a:custGeom>
              <a:gradFill rotWithShape="0">
                <a:gsLst>
                  <a:gs pos="0">
                    <a:schemeClr val="accent2"/>
                  </a:gs>
                  <a:gs pos="50000">
                    <a:schemeClr val="hlink"/>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276" name="Freeform 12"/>
              <p:cNvSpPr>
                <a:spLocks/>
              </p:cNvSpPr>
              <p:nvPr/>
            </p:nvSpPr>
            <p:spPr bwMode="ltGray">
              <a:xfrm>
                <a:off x="0" y="1155"/>
                <a:ext cx="351" cy="12"/>
              </a:xfrm>
              <a:custGeom>
                <a:avLst/>
                <a:gdLst>
                  <a:gd name="T0" fmla="*/ 0 w 251"/>
                  <a:gd name="T1" fmla="*/ 0 h 12"/>
                  <a:gd name="T2" fmla="*/ 0 w 251"/>
                  <a:gd name="T3" fmla="*/ 12 h 12"/>
                  <a:gd name="T4" fmla="*/ 251 w 251"/>
                  <a:gd name="T5" fmla="*/ 12 h 12"/>
                  <a:gd name="T6" fmla="*/ 251 w 251"/>
                  <a:gd name="T7" fmla="*/ 0 h 12"/>
                  <a:gd name="T8" fmla="*/ 0 w 251"/>
                  <a:gd name="T9" fmla="*/ 0 h 12"/>
                  <a:gd name="T10" fmla="*/ 0 w 251"/>
                  <a:gd name="T11" fmla="*/ 0 h 12"/>
                </a:gdLst>
                <a:ahLst/>
                <a:cxnLst>
                  <a:cxn ang="0">
                    <a:pos x="T0" y="T1"/>
                  </a:cxn>
                  <a:cxn ang="0">
                    <a:pos x="T2" y="T3"/>
                  </a:cxn>
                  <a:cxn ang="0">
                    <a:pos x="T4" y="T5"/>
                  </a:cxn>
                  <a:cxn ang="0">
                    <a:pos x="T6" y="T7"/>
                  </a:cxn>
                  <a:cxn ang="0">
                    <a:pos x="T8" y="T9"/>
                  </a:cxn>
                  <a:cxn ang="0">
                    <a:pos x="T10" y="T11"/>
                  </a:cxn>
                </a:cxnLst>
                <a:rect l="0" t="0" r="r" b="b"/>
                <a:pathLst>
                  <a:path w="251" h="12">
                    <a:moveTo>
                      <a:pt x="0" y="0"/>
                    </a:moveTo>
                    <a:lnTo>
                      <a:pt x="0" y="12"/>
                    </a:lnTo>
                    <a:lnTo>
                      <a:pt x="251" y="12"/>
                    </a:lnTo>
                    <a:lnTo>
                      <a:pt x="251" y="0"/>
                    </a:lnTo>
                    <a:lnTo>
                      <a:pt x="0" y="0"/>
                    </a:lnTo>
                    <a:lnTo>
                      <a:pt x="0" y="0"/>
                    </a:lnTo>
                    <a:close/>
                  </a:path>
                </a:pathLst>
              </a:custGeom>
              <a:gradFill rotWithShape="0">
                <a:gsLst>
                  <a:gs pos="0">
                    <a:schemeClr val="bg2"/>
                  </a:gs>
                  <a:gs pos="100000">
                    <a:schemeClr val="accent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277" name="Freeform 13"/>
              <p:cNvSpPr>
                <a:spLocks/>
              </p:cNvSpPr>
              <p:nvPr/>
            </p:nvSpPr>
            <p:spPr bwMode="ltGray">
              <a:xfrm>
                <a:off x="767" y="1155"/>
                <a:ext cx="252" cy="12"/>
              </a:xfrm>
              <a:custGeom>
                <a:avLst/>
                <a:gdLst>
                  <a:gd name="T0" fmla="*/ 251 w 251"/>
                  <a:gd name="T1" fmla="*/ 0 h 12"/>
                  <a:gd name="T2" fmla="*/ 0 w 251"/>
                  <a:gd name="T3" fmla="*/ 0 h 12"/>
                  <a:gd name="T4" fmla="*/ 0 w 251"/>
                  <a:gd name="T5" fmla="*/ 12 h 12"/>
                  <a:gd name="T6" fmla="*/ 251 w 251"/>
                  <a:gd name="T7" fmla="*/ 12 h 12"/>
                  <a:gd name="T8" fmla="*/ 251 w 251"/>
                  <a:gd name="T9" fmla="*/ 0 h 12"/>
                  <a:gd name="T10" fmla="*/ 251 w 251"/>
                  <a:gd name="T11" fmla="*/ 0 h 12"/>
                </a:gdLst>
                <a:ahLst/>
                <a:cxnLst>
                  <a:cxn ang="0">
                    <a:pos x="T0" y="T1"/>
                  </a:cxn>
                  <a:cxn ang="0">
                    <a:pos x="T2" y="T3"/>
                  </a:cxn>
                  <a:cxn ang="0">
                    <a:pos x="T4" y="T5"/>
                  </a:cxn>
                  <a:cxn ang="0">
                    <a:pos x="T6" y="T7"/>
                  </a:cxn>
                  <a:cxn ang="0">
                    <a:pos x="T8" y="T9"/>
                  </a:cxn>
                  <a:cxn ang="0">
                    <a:pos x="T10" y="T11"/>
                  </a:cxn>
                </a:cxnLst>
                <a:rect l="0" t="0" r="r" b="b"/>
                <a:pathLst>
                  <a:path w="251" h="12">
                    <a:moveTo>
                      <a:pt x="251" y="0"/>
                    </a:moveTo>
                    <a:lnTo>
                      <a:pt x="0" y="0"/>
                    </a:lnTo>
                    <a:lnTo>
                      <a:pt x="0" y="12"/>
                    </a:lnTo>
                    <a:lnTo>
                      <a:pt x="251" y="12"/>
                    </a:lnTo>
                    <a:lnTo>
                      <a:pt x="251" y="0"/>
                    </a:lnTo>
                    <a:lnTo>
                      <a:pt x="251" y="0"/>
                    </a:lnTo>
                    <a:close/>
                  </a:path>
                </a:pathLst>
              </a:custGeom>
              <a:gradFill rotWithShape="0">
                <a:gsLst>
                  <a:gs pos="0">
                    <a:schemeClr val="accent2"/>
                  </a:gs>
                  <a:gs pos="100000">
                    <a:schemeClr val="bg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278" name="Freeform 14"/>
              <p:cNvSpPr>
                <a:spLocks/>
              </p:cNvSpPr>
              <p:nvPr/>
            </p:nvSpPr>
            <p:spPr bwMode="ltGray">
              <a:xfrm>
                <a:off x="348" y="1155"/>
                <a:ext cx="419" cy="12"/>
              </a:xfrm>
              <a:custGeom>
                <a:avLst/>
                <a:gdLst>
                  <a:gd name="T0" fmla="*/ 0 w 418"/>
                  <a:gd name="T1" fmla="*/ 0 h 12"/>
                  <a:gd name="T2" fmla="*/ 0 w 418"/>
                  <a:gd name="T3" fmla="*/ 12 h 12"/>
                  <a:gd name="T4" fmla="*/ 418 w 418"/>
                  <a:gd name="T5" fmla="*/ 12 h 12"/>
                  <a:gd name="T6" fmla="*/ 418 w 418"/>
                  <a:gd name="T7" fmla="*/ 0 h 12"/>
                  <a:gd name="T8" fmla="*/ 0 w 418"/>
                  <a:gd name="T9" fmla="*/ 0 h 12"/>
                  <a:gd name="T10" fmla="*/ 0 w 418"/>
                  <a:gd name="T11" fmla="*/ 0 h 12"/>
                </a:gdLst>
                <a:ahLst/>
                <a:cxnLst>
                  <a:cxn ang="0">
                    <a:pos x="T0" y="T1"/>
                  </a:cxn>
                  <a:cxn ang="0">
                    <a:pos x="T2" y="T3"/>
                  </a:cxn>
                  <a:cxn ang="0">
                    <a:pos x="T4" y="T5"/>
                  </a:cxn>
                  <a:cxn ang="0">
                    <a:pos x="T6" y="T7"/>
                  </a:cxn>
                  <a:cxn ang="0">
                    <a:pos x="T8" y="T9"/>
                  </a:cxn>
                  <a:cxn ang="0">
                    <a:pos x="T10" y="T11"/>
                  </a:cxn>
                </a:cxnLst>
                <a:rect l="0" t="0" r="r" b="b"/>
                <a:pathLst>
                  <a:path w="418" h="12">
                    <a:moveTo>
                      <a:pt x="0" y="0"/>
                    </a:moveTo>
                    <a:lnTo>
                      <a:pt x="0" y="12"/>
                    </a:lnTo>
                    <a:lnTo>
                      <a:pt x="418" y="12"/>
                    </a:lnTo>
                    <a:lnTo>
                      <a:pt x="418" y="0"/>
                    </a:lnTo>
                    <a:lnTo>
                      <a:pt x="0" y="0"/>
                    </a:lnTo>
                    <a:lnTo>
                      <a:pt x="0" y="0"/>
                    </a:lnTo>
                    <a:close/>
                  </a:path>
                </a:pathLst>
              </a:custGeom>
              <a:gradFill rotWithShape="0">
                <a:gsLst>
                  <a:gs pos="0">
                    <a:schemeClr val="accent2"/>
                  </a:gs>
                  <a:gs pos="50000">
                    <a:schemeClr val="hlink"/>
                  </a:gs>
                  <a:gs pos="100000">
                    <a:schemeClr val="accent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grpSp>
      <p:sp>
        <p:nvSpPr>
          <p:cNvPr id="11279" name="Rectangle 15"/>
          <p:cNvSpPr>
            <a:spLocks noGrp="1" noChangeArrowheads="1"/>
          </p:cNvSpPr>
          <p:nvPr>
            <p:ph type="title"/>
          </p:nvPr>
        </p:nvSpPr>
        <p:spPr bwMode="auto">
          <a:xfrm>
            <a:off x="1066800" y="304800"/>
            <a:ext cx="7543800" cy="1431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1280" name="Rectangle 16"/>
          <p:cNvSpPr>
            <a:spLocks noGrp="1" noChangeArrowheads="1"/>
          </p:cNvSpPr>
          <p:nvPr>
            <p:ph type="body" idx="1"/>
          </p:nvPr>
        </p:nvSpPr>
        <p:spPr bwMode="auto">
          <a:xfrm>
            <a:off x="1066800" y="1981200"/>
            <a:ext cx="75438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1281" name="Rectangle 17"/>
          <p:cNvSpPr>
            <a:spLocks noGrp="1" noChangeArrowheads="1"/>
          </p:cNvSpPr>
          <p:nvPr>
            <p:ph type="dt" sz="half" idx="2"/>
          </p:nvPr>
        </p:nvSpPr>
        <p:spPr bwMode="auto">
          <a:xfrm>
            <a:off x="1066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000">
                <a:effectLst>
                  <a:outerShdw blurRad="38100" dist="38100" dir="2700000" algn="tl">
                    <a:srgbClr val="000000"/>
                  </a:outerShdw>
                </a:effectLst>
              </a:defRPr>
            </a:lvl1pPr>
          </a:lstStyle>
          <a:p>
            <a:endParaRPr lang="en-US" altLang="en-US"/>
          </a:p>
        </p:txBody>
      </p:sp>
      <p:sp>
        <p:nvSpPr>
          <p:cNvPr id="11282" name="Rectangle 18"/>
          <p:cNvSpPr>
            <a:spLocks noGrp="1" noChangeArrowheads="1"/>
          </p:cNvSpPr>
          <p:nvPr>
            <p:ph type="ftr" sz="quarter" idx="3"/>
          </p:nvPr>
        </p:nvSpPr>
        <p:spPr bwMode="auto">
          <a:xfrm>
            <a:off x="34290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000">
                <a:effectLst>
                  <a:outerShdw blurRad="38100" dist="38100" dir="2700000" algn="tl">
                    <a:srgbClr val="000000"/>
                  </a:outerShdw>
                </a:effectLst>
              </a:defRPr>
            </a:lvl1pPr>
          </a:lstStyle>
          <a:p>
            <a:endParaRPr lang="en-US" altLang="en-US"/>
          </a:p>
        </p:txBody>
      </p:sp>
      <p:sp>
        <p:nvSpPr>
          <p:cNvPr id="11283" name="Rectangle 19"/>
          <p:cNvSpPr>
            <a:spLocks noGrp="1" noChangeArrowheads="1"/>
          </p:cNvSpPr>
          <p:nvPr>
            <p:ph type="sldNum" sz="quarter" idx="4"/>
          </p:nvPr>
        </p:nvSpPr>
        <p:spPr bwMode="auto">
          <a:xfrm>
            <a:off x="67056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000">
                <a:effectLst>
                  <a:outerShdw blurRad="38100" dist="38100" dir="2700000" algn="tl">
                    <a:srgbClr val="000000"/>
                  </a:outerShdw>
                </a:effectLst>
              </a:defRPr>
            </a:lvl1pPr>
          </a:lstStyle>
          <a:p>
            <a:fld id="{CECFA4F6-F540-4C16-ACD5-F9C1251D82E0}" type="slidenum">
              <a:rPr lang="en-US" altLang="en-US"/>
              <a:pPr/>
              <a:t>‹#›</a:t>
            </a:fld>
            <a:endParaRPr lang="en-US" altLang="en-US"/>
          </a:p>
        </p:txBody>
      </p:sp>
    </p:spTree>
  </p:cSld>
  <p:clrMap bg1="dk2" tx1="lt1" bg2="dk1" tx2="lt2" accent1="accent1" accent2="accent2" accent3="accent3" accent4="accent4" accent5="accent5" accent6="accent6" hlink="hlink" folHlink="folHlink"/>
  <p:sldLayoutIdLst>
    <p:sldLayoutId id="2147483656" r:id="rId1"/>
    <p:sldLayoutId id="2147483657" r:id="rId2"/>
    <p:sldLayoutId id="2147483658" r:id="rId3"/>
    <p:sldLayoutId id="2147483659" r:id="rId4"/>
    <p:sldLayoutId id="2147483660" r:id="rId5"/>
    <p:sldLayoutId id="2147483661" r:id="rId6"/>
    <p:sldLayoutId id="2147483662" r:id="rId7"/>
    <p:sldLayoutId id="2147483663" r:id="rId8"/>
    <p:sldLayoutId id="2147483664" r:id="rId9"/>
    <p:sldLayoutId id="2147483665" r:id="rId10"/>
    <p:sldLayoutId id="2147483666" r:id="rId11"/>
  </p:sldLayoutIdLst>
  <p:txStyles>
    <p:titleStyle>
      <a:lvl1pPr algn="l" rtl="0" fontAlgn="base">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l" rtl="0" fontAlgn="base">
        <a:spcBef>
          <a:spcPct val="0"/>
        </a:spcBef>
        <a:spcAft>
          <a:spcPct val="0"/>
        </a:spcAft>
        <a:defRPr sz="4400" b="1">
          <a:solidFill>
            <a:schemeClr val="tx2"/>
          </a:solidFill>
          <a:effectLst>
            <a:outerShdw blurRad="38100" dist="38100" dir="2700000" algn="tl">
              <a:srgbClr val="000000"/>
            </a:outerShdw>
          </a:effectLst>
          <a:latin typeface="Tahoma" pitchFamily="34" charset="0"/>
        </a:defRPr>
      </a:lvl2pPr>
      <a:lvl3pPr algn="l" rtl="0" fontAlgn="base">
        <a:spcBef>
          <a:spcPct val="0"/>
        </a:spcBef>
        <a:spcAft>
          <a:spcPct val="0"/>
        </a:spcAft>
        <a:defRPr sz="4400" b="1">
          <a:solidFill>
            <a:schemeClr val="tx2"/>
          </a:solidFill>
          <a:effectLst>
            <a:outerShdw blurRad="38100" dist="38100" dir="2700000" algn="tl">
              <a:srgbClr val="000000"/>
            </a:outerShdw>
          </a:effectLst>
          <a:latin typeface="Tahoma" pitchFamily="34" charset="0"/>
        </a:defRPr>
      </a:lvl3pPr>
      <a:lvl4pPr algn="l" rtl="0" fontAlgn="base">
        <a:spcBef>
          <a:spcPct val="0"/>
        </a:spcBef>
        <a:spcAft>
          <a:spcPct val="0"/>
        </a:spcAft>
        <a:defRPr sz="4400" b="1">
          <a:solidFill>
            <a:schemeClr val="tx2"/>
          </a:solidFill>
          <a:effectLst>
            <a:outerShdw blurRad="38100" dist="38100" dir="2700000" algn="tl">
              <a:srgbClr val="000000"/>
            </a:outerShdw>
          </a:effectLst>
          <a:latin typeface="Tahoma" pitchFamily="34" charset="0"/>
        </a:defRPr>
      </a:lvl4pPr>
      <a:lvl5pPr algn="l" rtl="0" fontAlgn="base">
        <a:spcBef>
          <a:spcPct val="0"/>
        </a:spcBef>
        <a:spcAft>
          <a:spcPct val="0"/>
        </a:spcAft>
        <a:defRPr sz="4400" b="1">
          <a:solidFill>
            <a:schemeClr val="tx2"/>
          </a:solidFill>
          <a:effectLst>
            <a:outerShdw blurRad="38100" dist="38100" dir="2700000" algn="tl">
              <a:srgbClr val="000000"/>
            </a:outerShdw>
          </a:effectLst>
          <a:latin typeface="Tahoma" pitchFamily="34" charset="0"/>
        </a:defRPr>
      </a:lvl5pPr>
      <a:lvl6pPr marL="457200" algn="l" rtl="0" fontAlgn="base">
        <a:spcBef>
          <a:spcPct val="0"/>
        </a:spcBef>
        <a:spcAft>
          <a:spcPct val="0"/>
        </a:spcAft>
        <a:defRPr sz="4400" b="1">
          <a:solidFill>
            <a:schemeClr val="tx2"/>
          </a:solidFill>
          <a:effectLst>
            <a:outerShdw blurRad="38100" dist="38100" dir="2700000" algn="tl">
              <a:srgbClr val="000000"/>
            </a:outerShdw>
          </a:effectLst>
          <a:latin typeface="Tahoma" pitchFamily="34" charset="0"/>
        </a:defRPr>
      </a:lvl6pPr>
      <a:lvl7pPr marL="914400" algn="l" rtl="0" fontAlgn="base">
        <a:spcBef>
          <a:spcPct val="0"/>
        </a:spcBef>
        <a:spcAft>
          <a:spcPct val="0"/>
        </a:spcAft>
        <a:defRPr sz="4400" b="1">
          <a:solidFill>
            <a:schemeClr val="tx2"/>
          </a:solidFill>
          <a:effectLst>
            <a:outerShdw blurRad="38100" dist="38100" dir="2700000" algn="tl">
              <a:srgbClr val="000000"/>
            </a:outerShdw>
          </a:effectLst>
          <a:latin typeface="Tahoma" pitchFamily="34" charset="0"/>
        </a:defRPr>
      </a:lvl7pPr>
      <a:lvl8pPr marL="1371600" algn="l" rtl="0" fontAlgn="base">
        <a:spcBef>
          <a:spcPct val="0"/>
        </a:spcBef>
        <a:spcAft>
          <a:spcPct val="0"/>
        </a:spcAft>
        <a:defRPr sz="4400" b="1">
          <a:solidFill>
            <a:schemeClr val="tx2"/>
          </a:solidFill>
          <a:effectLst>
            <a:outerShdw blurRad="38100" dist="38100" dir="2700000" algn="tl">
              <a:srgbClr val="000000"/>
            </a:outerShdw>
          </a:effectLst>
          <a:latin typeface="Tahoma" pitchFamily="34" charset="0"/>
        </a:defRPr>
      </a:lvl8pPr>
      <a:lvl9pPr marL="1828800" algn="l" rtl="0" fontAlgn="base">
        <a:spcBef>
          <a:spcPct val="0"/>
        </a:spcBef>
        <a:spcAft>
          <a:spcPct val="0"/>
        </a:spcAft>
        <a:defRPr sz="4400" b="1">
          <a:solidFill>
            <a:schemeClr val="tx2"/>
          </a:solidFill>
          <a:effectLst>
            <a:outerShdw blurRad="38100" dist="38100" dir="2700000" algn="tl">
              <a:srgbClr val="000000"/>
            </a:outerShdw>
          </a:effectLst>
          <a:latin typeface="Tahoma" pitchFamily="34" charset="0"/>
        </a:defRPr>
      </a:lvl9pPr>
    </p:titleStyle>
    <p:bodyStyle>
      <a:lvl1pPr marL="342900" indent="-342900" algn="l" rtl="0" fontAlgn="base">
        <a:spcBef>
          <a:spcPct val="20000"/>
        </a:spcBef>
        <a:spcAft>
          <a:spcPct val="0"/>
        </a:spcAft>
        <a:buClr>
          <a:schemeClr val="hlink"/>
        </a:buClr>
        <a:buSzPct val="7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Clr>
          <a:schemeClr val="tx1"/>
        </a:buClr>
        <a:buChar char="–"/>
        <a:defRPr sz="2800">
          <a:solidFill>
            <a:schemeClr val="tx1"/>
          </a:solidFill>
          <a:effectLst>
            <a:outerShdw blurRad="38100" dist="38100" dir="2700000" algn="tl">
              <a:srgbClr val="000000"/>
            </a:outerShdw>
          </a:effectLst>
          <a:latin typeface="+mn-lt"/>
        </a:defRPr>
      </a:lvl2pPr>
      <a:lvl3pPr marL="1143000" indent="-228600" algn="l" rtl="0" fontAlgn="base">
        <a:spcBef>
          <a:spcPct val="20000"/>
        </a:spcBef>
        <a:spcAft>
          <a:spcPct val="0"/>
        </a:spcAft>
        <a:buClr>
          <a:schemeClr val="hlink"/>
        </a:buClr>
        <a:buSzPct val="70000"/>
        <a:buFont typeface="Wingdings" pitchFamily="2" charset="2"/>
        <a:buChar char="n"/>
        <a:defRPr sz="2400">
          <a:solidFill>
            <a:schemeClr val="tx1"/>
          </a:solidFill>
          <a:effectLst>
            <a:outerShdw blurRad="38100" dist="38100" dir="2700000" algn="tl">
              <a:srgbClr val="000000"/>
            </a:outerShdw>
          </a:effectLst>
          <a:latin typeface="+mn-lt"/>
        </a:defRPr>
      </a:lvl3pPr>
      <a:lvl4pPr marL="1600200" indent="-228600" algn="l" rtl="0" fontAlgn="base">
        <a:spcBef>
          <a:spcPct val="20000"/>
        </a:spcBef>
        <a:spcAft>
          <a:spcPct val="0"/>
        </a:spcAft>
        <a:buClr>
          <a:schemeClr val="tx1"/>
        </a:buClr>
        <a:buChar char="–"/>
        <a:defRPr sz="2000">
          <a:solidFill>
            <a:schemeClr val="tx1"/>
          </a:solidFill>
          <a:effectLst>
            <a:outerShdw blurRad="38100" dist="38100" dir="2700000" algn="tl">
              <a:srgbClr val="000000"/>
            </a:outerShdw>
          </a:effectLst>
          <a:latin typeface="+mn-lt"/>
        </a:defRPr>
      </a:lvl4pPr>
      <a:lvl5pPr marL="20574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914400" y="1981200"/>
            <a:ext cx="8229600" cy="2727325"/>
          </a:xfrm>
        </p:spPr>
        <p:txBody>
          <a:bodyPr anchor="ctr"/>
          <a:lstStyle/>
          <a:p>
            <a:pPr algn="ctr"/>
            <a:r>
              <a:rPr lang="en-US" altLang="en-US" sz="8000" dirty="0" smtClean="0">
                <a:latin typeface="Times New Roman" pitchFamily="18" charset="0"/>
              </a:rPr>
              <a:t>“There </a:t>
            </a:r>
            <a:r>
              <a:rPr lang="en-US" altLang="en-US" sz="8000" dirty="0">
                <a:latin typeface="Times New Roman" pitchFamily="18" charset="0"/>
              </a:rPr>
              <a:t>Is </a:t>
            </a:r>
            <a:r>
              <a:rPr lang="en-US" altLang="en-US" sz="8000" dirty="0" smtClean="0">
                <a:latin typeface="Times New Roman" pitchFamily="18" charset="0"/>
              </a:rPr>
              <a:t>Hope… In Spite </a:t>
            </a:r>
            <a:r>
              <a:rPr lang="en-US" altLang="en-US" sz="8000" dirty="0">
                <a:latin typeface="Times New Roman" pitchFamily="18" charset="0"/>
              </a:rPr>
              <a:t>O</a:t>
            </a:r>
            <a:r>
              <a:rPr lang="en-US" altLang="en-US" sz="8000" dirty="0" smtClean="0">
                <a:latin typeface="Times New Roman" pitchFamily="18" charset="0"/>
              </a:rPr>
              <a:t>f This”</a:t>
            </a:r>
            <a:endParaRPr lang="en-US" altLang="en-US" sz="8000" dirty="0">
              <a:latin typeface="Times New Roman" pitchFamily="18" charset="0"/>
            </a:endParaRPr>
          </a:p>
        </p:txBody>
      </p:sp>
      <p:sp>
        <p:nvSpPr>
          <p:cNvPr id="2051" name="Rectangle 3"/>
          <p:cNvSpPr>
            <a:spLocks noGrp="1" noChangeArrowheads="1"/>
          </p:cNvSpPr>
          <p:nvPr>
            <p:ph type="subTitle" idx="1"/>
          </p:nvPr>
        </p:nvSpPr>
        <p:spPr>
          <a:xfrm>
            <a:off x="914400" y="5181600"/>
            <a:ext cx="8229600" cy="1676400"/>
          </a:xfrm>
        </p:spPr>
        <p:txBody>
          <a:bodyPr/>
          <a:lstStyle/>
          <a:p>
            <a:pPr algn="ctr"/>
            <a:r>
              <a:rPr lang="en-US" altLang="en-US" sz="5400" b="1" i="1" dirty="0">
                <a:solidFill>
                  <a:srgbClr val="FFFF00"/>
                </a:solidFill>
                <a:latin typeface="Times New Roman" pitchFamily="18" charset="0"/>
              </a:rPr>
              <a:t>Ezra 10:1-4</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9700" name="Rectangle 4"/>
          <p:cNvSpPr>
            <a:spLocks noGrp="1" noChangeArrowheads="1"/>
          </p:cNvSpPr>
          <p:nvPr>
            <p:ph type="title"/>
          </p:nvPr>
        </p:nvSpPr>
        <p:spPr>
          <a:xfrm>
            <a:off x="0" y="-35257"/>
            <a:ext cx="9144000" cy="1219200"/>
          </a:xfrm>
        </p:spPr>
        <p:txBody>
          <a:bodyPr/>
          <a:lstStyle/>
          <a:p>
            <a:pPr algn="ctr">
              <a:lnSpc>
                <a:spcPct val="90000"/>
              </a:lnSpc>
            </a:pPr>
            <a:r>
              <a:rPr lang="en-US" altLang="en-US" sz="4000" dirty="0">
                <a:solidFill>
                  <a:srgbClr val="FFFF00"/>
                </a:solidFill>
                <a:latin typeface="Times New Roman" pitchFamily="18" charset="0"/>
              </a:rPr>
              <a:t>Abraham: Example of Hope</a:t>
            </a:r>
            <a:r>
              <a:rPr lang="en-US" altLang="en-US" sz="4800" dirty="0">
                <a:solidFill>
                  <a:srgbClr val="FFFF00"/>
                </a:solidFill>
                <a:latin typeface="Times New Roman" pitchFamily="18" charset="0"/>
              </a:rPr>
              <a:t/>
            </a:r>
            <a:br>
              <a:rPr lang="en-US" altLang="en-US" sz="4800" dirty="0">
                <a:solidFill>
                  <a:srgbClr val="FFFF00"/>
                </a:solidFill>
                <a:latin typeface="Times New Roman" pitchFamily="18" charset="0"/>
              </a:rPr>
            </a:br>
            <a:r>
              <a:rPr lang="en-US" altLang="en-US" sz="3600" i="1" dirty="0">
                <a:solidFill>
                  <a:srgbClr val="FFFF66"/>
                </a:solidFill>
                <a:latin typeface="Times New Roman" pitchFamily="18" charset="0"/>
              </a:rPr>
              <a:t>Romans 4:18-25</a:t>
            </a:r>
          </a:p>
        </p:txBody>
      </p:sp>
      <p:sp>
        <p:nvSpPr>
          <p:cNvPr id="2" name="TextBox 1"/>
          <p:cNvSpPr txBox="1"/>
          <p:nvPr/>
        </p:nvSpPr>
        <p:spPr>
          <a:xfrm>
            <a:off x="76200" y="1066800"/>
            <a:ext cx="9067800" cy="5826210"/>
          </a:xfrm>
          <a:prstGeom prst="rect">
            <a:avLst/>
          </a:prstGeom>
          <a:noFill/>
        </p:spPr>
        <p:txBody>
          <a:bodyPr wrap="square" rtlCol="0">
            <a:spAutoFit/>
          </a:bodyPr>
          <a:lstStyle/>
          <a:p>
            <a:pPr>
              <a:lnSpc>
                <a:spcPct val="90000"/>
              </a:lnSpc>
            </a:pPr>
            <a:r>
              <a:rPr lang="en-US" sz="2300" b="1" baseline="30000" dirty="0">
                <a:latin typeface="Times New Roman" panose="02020603050405020304" pitchFamily="18" charset="0"/>
                <a:cs typeface="Times New Roman" panose="02020603050405020304" pitchFamily="18" charset="0"/>
              </a:rPr>
              <a:t>16 </a:t>
            </a:r>
            <a:r>
              <a:rPr lang="en-US" sz="2300" dirty="0">
                <a:latin typeface="Times New Roman" panose="02020603050405020304" pitchFamily="18" charset="0"/>
                <a:cs typeface="Times New Roman" panose="02020603050405020304" pitchFamily="18" charset="0"/>
              </a:rPr>
              <a:t>Therefore it is of faith that it might be according to grace, so that the promise might be sure to all the seed, not only to those who are of the law, but also to those who are of the faith of Abraham, who is the father of us all </a:t>
            </a:r>
            <a:r>
              <a:rPr lang="en-US" sz="2300" b="1" baseline="30000" dirty="0">
                <a:latin typeface="Times New Roman" panose="02020603050405020304" pitchFamily="18" charset="0"/>
                <a:cs typeface="Times New Roman" panose="02020603050405020304" pitchFamily="18" charset="0"/>
              </a:rPr>
              <a:t>17 </a:t>
            </a:r>
            <a:r>
              <a:rPr lang="en-US" sz="2300" dirty="0">
                <a:latin typeface="Times New Roman" panose="02020603050405020304" pitchFamily="18" charset="0"/>
                <a:cs typeface="Times New Roman" panose="02020603050405020304" pitchFamily="18" charset="0"/>
              </a:rPr>
              <a:t>(as it is written, “I have made you a father of many nations</a:t>
            </a:r>
            <a:r>
              <a:rPr lang="en-US" sz="2300" dirty="0" smtClean="0">
                <a:latin typeface="Times New Roman" panose="02020603050405020304" pitchFamily="18" charset="0"/>
                <a:cs typeface="Times New Roman" panose="02020603050405020304" pitchFamily="18" charset="0"/>
              </a:rPr>
              <a:t>”) </a:t>
            </a:r>
            <a:r>
              <a:rPr lang="en-US" sz="2300" dirty="0">
                <a:latin typeface="Times New Roman" panose="02020603050405020304" pitchFamily="18" charset="0"/>
                <a:cs typeface="Times New Roman" panose="02020603050405020304" pitchFamily="18" charset="0"/>
              </a:rPr>
              <a:t>in the presence of Him whom he believed—God, who gives life to the dead and calls those things which do not exist as though </a:t>
            </a:r>
            <a:r>
              <a:rPr lang="en-US" sz="2300" dirty="0" smtClean="0">
                <a:latin typeface="Times New Roman" panose="02020603050405020304" pitchFamily="18" charset="0"/>
                <a:cs typeface="Times New Roman" panose="02020603050405020304" pitchFamily="18" charset="0"/>
              </a:rPr>
              <a:t>they did; </a:t>
            </a:r>
            <a:r>
              <a:rPr lang="en-US" sz="2300" b="1" baseline="30000" dirty="0" smtClean="0">
                <a:latin typeface="Times New Roman" panose="02020603050405020304" pitchFamily="18" charset="0"/>
                <a:cs typeface="Times New Roman" panose="02020603050405020304" pitchFamily="18" charset="0"/>
              </a:rPr>
              <a:t>18</a:t>
            </a:r>
            <a:r>
              <a:rPr lang="en-US" sz="2300" b="1" baseline="30000" dirty="0">
                <a:latin typeface="Times New Roman" panose="02020603050405020304" pitchFamily="18" charset="0"/>
                <a:cs typeface="Times New Roman" panose="02020603050405020304" pitchFamily="18" charset="0"/>
              </a:rPr>
              <a:t> </a:t>
            </a:r>
            <a:r>
              <a:rPr lang="en-US" sz="2300" dirty="0">
                <a:solidFill>
                  <a:srgbClr val="FFFF00"/>
                </a:solidFill>
                <a:latin typeface="Times New Roman" panose="02020603050405020304" pitchFamily="18" charset="0"/>
                <a:cs typeface="Times New Roman" panose="02020603050405020304" pitchFamily="18" charset="0"/>
              </a:rPr>
              <a:t>who, contrary to hope, in hope believed</a:t>
            </a:r>
            <a:r>
              <a:rPr lang="en-US" sz="2300" dirty="0">
                <a:latin typeface="Times New Roman" panose="02020603050405020304" pitchFamily="18" charset="0"/>
                <a:cs typeface="Times New Roman" panose="02020603050405020304" pitchFamily="18" charset="0"/>
              </a:rPr>
              <a:t>, so that he became the father of many nations, </a:t>
            </a:r>
            <a:r>
              <a:rPr lang="en-US" sz="2300" dirty="0">
                <a:solidFill>
                  <a:srgbClr val="FFFF00"/>
                </a:solidFill>
                <a:latin typeface="Times New Roman" panose="02020603050405020304" pitchFamily="18" charset="0"/>
                <a:cs typeface="Times New Roman" panose="02020603050405020304" pitchFamily="18" charset="0"/>
              </a:rPr>
              <a:t>according to what was spoken</a:t>
            </a:r>
            <a:r>
              <a:rPr lang="en-US" sz="2300" dirty="0">
                <a:latin typeface="Times New Roman" panose="02020603050405020304" pitchFamily="18" charset="0"/>
                <a:cs typeface="Times New Roman" panose="02020603050405020304" pitchFamily="18" charset="0"/>
              </a:rPr>
              <a:t>, “So shall your </a:t>
            </a:r>
            <a:r>
              <a:rPr lang="en-US" sz="2300" dirty="0" smtClean="0">
                <a:latin typeface="Times New Roman" panose="02020603050405020304" pitchFamily="18" charset="0"/>
                <a:cs typeface="Times New Roman" panose="02020603050405020304" pitchFamily="18" charset="0"/>
              </a:rPr>
              <a:t>descendants be.” </a:t>
            </a:r>
            <a:r>
              <a:rPr lang="en-US" sz="2300" b="1" baseline="30000" dirty="0" smtClean="0">
                <a:latin typeface="Times New Roman" panose="02020603050405020304" pitchFamily="18" charset="0"/>
                <a:cs typeface="Times New Roman" panose="02020603050405020304" pitchFamily="18" charset="0"/>
              </a:rPr>
              <a:t>19</a:t>
            </a:r>
            <a:r>
              <a:rPr lang="en-US" sz="2300" b="1" baseline="30000" dirty="0">
                <a:latin typeface="Times New Roman" panose="02020603050405020304" pitchFamily="18" charset="0"/>
                <a:cs typeface="Times New Roman" panose="02020603050405020304" pitchFamily="18" charset="0"/>
              </a:rPr>
              <a:t> </a:t>
            </a:r>
            <a:r>
              <a:rPr lang="en-US" sz="2300" dirty="0">
                <a:latin typeface="Times New Roman" panose="02020603050405020304" pitchFamily="18" charset="0"/>
                <a:cs typeface="Times New Roman" panose="02020603050405020304" pitchFamily="18" charset="0"/>
              </a:rPr>
              <a:t>And not being weak in faith, </a:t>
            </a:r>
            <a:r>
              <a:rPr lang="en-US" sz="2300" dirty="0">
                <a:solidFill>
                  <a:srgbClr val="FFFF00"/>
                </a:solidFill>
                <a:latin typeface="Times New Roman" panose="02020603050405020304" pitchFamily="18" charset="0"/>
                <a:cs typeface="Times New Roman" panose="02020603050405020304" pitchFamily="18" charset="0"/>
              </a:rPr>
              <a:t>he did not consider his own body, already dead (since he was about a hundred years old), and the deadness of </a:t>
            </a:r>
            <a:r>
              <a:rPr lang="en-US" sz="2300" dirty="0" smtClean="0">
                <a:solidFill>
                  <a:srgbClr val="FFFF00"/>
                </a:solidFill>
                <a:latin typeface="Times New Roman" panose="02020603050405020304" pitchFamily="18" charset="0"/>
                <a:cs typeface="Times New Roman" panose="02020603050405020304" pitchFamily="18" charset="0"/>
              </a:rPr>
              <a:t>Sarah’s womb</a:t>
            </a:r>
            <a:r>
              <a:rPr lang="en-US" sz="2300" dirty="0" smtClean="0">
                <a:latin typeface="Times New Roman" panose="02020603050405020304" pitchFamily="18" charset="0"/>
                <a:cs typeface="Times New Roman" panose="02020603050405020304" pitchFamily="18" charset="0"/>
              </a:rPr>
              <a:t>. </a:t>
            </a:r>
            <a:r>
              <a:rPr lang="en-US" sz="2300" b="1" baseline="30000" dirty="0" smtClean="0">
                <a:latin typeface="Times New Roman" panose="02020603050405020304" pitchFamily="18" charset="0"/>
                <a:cs typeface="Times New Roman" panose="02020603050405020304" pitchFamily="18" charset="0"/>
              </a:rPr>
              <a:t>20</a:t>
            </a:r>
            <a:r>
              <a:rPr lang="en-US" sz="2300" b="1" baseline="30000" dirty="0">
                <a:latin typeface="Times New Roman" panose="02020603050405020304" pitchFamily="18" charset="0"/>
                <a:cs typeface="Times New Roman" panose="02020603050405020304" pitchFamily="18" charset="0"/>
              </a:rPr>
              <a:t> </a:t>
            </a:r>
            <a:r>
              <a:rPr lang="en-US" sz="2300" dirty="0">
                <a:solidFill>
                  <a:srgbClr val="FFFF00"/>
                </a:solidFill>
                <a:latin typeface="Times New Roman" panose="02020603050405020304" pitchFamily="18" charset="0"/>
                <a:cs typeface="Times New Roman" panose="02020603050405020304" pitchFamily="18" charset="0"/>
              </a:rPr>
              <a:t>He did not waver at the promise of God through unbelief</a:t>
            </a:r>
            <a:r>
              <a:rPr lang="en-US" sz="2300" dirty="0">
                <a:latin typeface="Times New Roman" panose="02020603050405020304" pitchFamily="18" charset="0"/>
                <a:cs typeface="Times New Roman" panose="02020603050405020304" pitchFamily="18" charset="0"/>
              </a:rPr>
              <a:t>, but was strengthened in faith, giving glory to God, </a:t>
            </a:r>
            <a:r>
              <a:rPr lang="en-US" sz="2300" b="1" baseline="30000" dirty="0">
                <a:latin typeface="Times New Roman" panose="02020603050405020304" pitchFamily="18" charset="0"/>
                <a:cs typeface="Times New Roman" panose="02020603050405020304" pitchFamily="18" charset="0"/>
              </a:rPr>
              <a:t>21 </a:t>
            </a:r>
            <a:r>
              <a:rPr lang="en-US" sz="2300" dirty="0">
                <a:latin typeface="Times New Roman" panose="02020603050405020304" pitchFamily="18" charset="0"/>
                <a:cs typeface="Times New Roman" panose="02020603050405020304" pitchFamily="18" charset="0"/>
              </a:rPr>
              <a:t>and being fully convinced that what He had promised He was also able </a:t>
            </a:r>
            <a:r>
              <a:rPr lang="en-US" sz="2300" dirty="0" smtClean="0">
                <a:latin typeface="Times New Roman" panose="02020603050405020304" pitchFamily="18" charset="0"/>
                <a:cs typeface="Times New Roman" panose="02020603050405020304" pitchFamily="18" charset="0"/>
              </a:rPr>
              <a:t>to perform. </a:t>
            </a:r>
            <a:r>
              <a:rPr lang="en-US" sz="2300" b="1" baseline="30000" dirty="0" smtClean="0">
                <a:latin typeface="Times New Roman" panose="02020603050405020304" pitchFamily="18" charset="0"/>
                <a:cs typeface="Times New Roman" panose="02020603050405020304" pitchFamily="18" charset="0"/>
              </a:rPr>
              <a:t>22</a:t>
            </a:r>
            <a:r>
              <a:rPr lang="en-US" sz="2300" b="1" baseline="30000" dirty="0">
                <a:latin typeface="Times New Roman" panose="02020603050405020304" pitchFamily="18" charset="0"/>
                <a:cs typeface="Times New Roman" panose="02020603050405020304" pitchFamily="18" charset="0"/>
              </a:rPr>
              <a:t> </a:t>
            </a:r>
            <a:r>
              <a:rPr lang="en-US" sz="2300" dirty="0">
                <a:latin typeface="Times New Roman" panose="02020603050405020304" pitchFamily="18" charset="0"/>
                <a:cs typeface="Times New Roman" panose="02020603050405020304" pitchFamily="18" charset="0"/>
              </a:rPr>
              <a:t>And therefore “it was accounted to him for righteousness</a:t>
            </a:r>
            <a:r>
              <a:rPr lang="en-US" sz="2300" dirty="0" smtClean="0">
                <a:latin typeface="Times New Roman" panose="02020603050405020304" pitchFamily="18" charset="0"/>
                <a:cs typeface="Times New Roman" panose="02020603050405020304" pitchFamily="18" charset="0"/>
              </a:rPr>
              <a:t>.”</a:t>
            </a:r>
            <a:r>
              <a:rPr lang="en-US" sz="2300" baseline="30000" dirty="0">
                <a:latin typeface="Times New Roman" panose="02020603050405020304" pitchFamily="18" charset="0"/>
                <a:cs typeface="Times New Roman" panose="02020603050405020304" pitchFamily="18" charset="0"/>
              </a:rPr>
              <a:t> </a:t>
            </a:r>
            <a:r>
              <a:rPr lang="en-US" sz="2300" b="1" baseline="30000" dirty="0" smtClean="0">
                <a:latin typeface="Times New Roman" panose="02020603050405020304" pitchFamily="18" charset="0"/>
                <a:cs typeface="Times New Roman" panose="02020603050405020304" pitchFamily="18" charset="0"/>
              </a:rPr>
              <a:t>23</a:t>
            </a:r>
            <a:r>
              <a:rPr lang="en-US" sz="2300" b="1" baseline="30000" dirty="0">
                <a:latin typeface="Times New Roman" panose="02020603050405020304" pitchFamily="18" charset="0"/>
                <a:cs typeface="Times New Roman" panose="02020603050405020304" pitchFamily="18" charset="0"/>
              </a:rPr>
              <a:t> </a:t>
            </a:r>
            <a:r>
              <a:rPr lang="en-US" sz="2300" dirty="0">
                <a:latin typeface="Times New Roman" panose="02020603050405020304" pitchFamily="18" charset="0"/>
                <a:cs typeface="Times New Roman" panose="02020603050405020304" pitchFamily="18" charset="0"/>
              </a:rPr>
              <a:t>Now it was not written for his sake alone that it was imputed to him, </a:t>
            </a:r>
            <a:r>
              <a:rPr lang="en-US" sz="2300" b="1" baseline="30000" dirty="0">
                <a:latin typeface="Times New Roman" panose="02020603050405020304" pitchFamily="18" charset="0"/>
                <a:cs typeface="Times New Roman" panose="02020603050405020304" pitchFamily="18" charset="0"/>
              </a:rPr>
              <a:t>24 </a:t>
            </a:r>
            <a:r>
              <a:rPr lang="en-US" sz="2300" dirty="0">
                <a:latin typeface="Times New Roman" panose="02020603050405020304" pitchFamily="18" charset="0"/>
                <a:cs typeface="Times New Roman" panose="02020603050405020304" pitchFamily="18" charset="0"/>
              </a:rPr>
              <a:t>but also for us. It shall be imputed to us who believe in Him who raised up Jesus our Lord from </a:t>
            </a:r>
            <a:r>
              <a:rPr lang="en-US" sz="2300" dirty="0" smtClean="0">
                <a:latin typeface="Times New Roman" panose="02020603050405020304" pitchFamily="18" charset="0"/>
                <a:cs typeface="Times New Roman" panose="02020603050405020304" pitchFamily="18" charset="0"/>
              </a:rPr>
              <a:t>the dead, </a:t>
            </a:r>
            <a:r>
              <a:rPr lang="en-US" sz="2300" b="1" baseline="30000" dirty="0" smtClean="0">
                <a:latin typeface="Times New Roman" panose="02020603050405020304" pitchFamily="18" charset="0"/>
                <a:cs typeface="Times New Roman" panose="02020603050405020304" pitchFamily="18" charset="0"/>
              </a:rPr>
              <a:t>25</a:t>
            </a:r>
            <a:r>
              <a:rPr lang="en-US" sz="2300" b="1" baseline="30000" dirty="0">
                <a:latin typeface="Times New Roman" panose="02020603050405020304" pitchFamily="18" charset="0"/>
                <a:cs typeface="Times New Roman" panose="02020603050405020304" pitchFamily="18" charset="0"/>
              </a:rPr>
              <a:t> </a:t>
            </a:r>
            <a:r>
              <a:rPr lang="en-US" sz="2300" dirty="0">
                <a:latin typeface="Times New Roman" panose="02020603050405020304" pitchFamily="18" charset="0"/>
                <a:cs typeface="Times New Roman" panose="02020603050405020304" pitchFamily="18" charset="0"/>
              </a:rPr>
              <a:t>who was delivered up because of our offenses, and was raised because of our justification</a:t>
            </a:r>
            <a:r>
              <a:rPr lang="en-US" sz="2300" dirty="0" smtClean="0">
                <a:latin typeface="Times New Roman" panose="02020603050405020304" pitchFamily="18" charset="0"/>
                <a:cs typeface="Times New Roman" panose="02020603050405020304" pitchFamily="18" charset="0"/>
              </a:rPr>
              <a:t>.</a:t>
            </a:r>
            <a:endParaRPr lang="en-US" sz="23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4416077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9700" name="Rectangle 4"/>
          <p:cNvSpPr>
            <a:spLocks noGrp="1" noChangeArrowheads="1"/>
          </p:cNvSpPr>
          <p:nvPr>
            <p:ph type="title"/>
          </p:nvPr>
        </p:nvSpPr>
        <p:spPr>
          <a:xfrm>
            <a:off x="0" y="-35257"/>
            <a:ext cx="9144000" cy="1219200"/>
          </a:xfrm>
        </p:spPr>
        <p:txBody>
          <a:bodyPr/>
          <a:lstStyle/>
          <a:p>
            <a:pPr algn="ctr">
              <a:lnSpc>
                <a:spcPct val="90000"/>
              </a:lnSpc>
            </a:pPr>
            <a:r>
              <a:rPr lang="en-US" altLang="en-US" sz="4000" dirty="0">
                <a:solidFill>
                  <a:srgbClr val="FFFF00"/>
                </a:solidFill>
                <a:latin typeface="Times New Roman" pitchFamily="18" charset="0"/>
              </a:rPr>
              <a:t>Abraham: Example of Hope</a:t>
            </a:r>
            <a:r>
              <a:rPr lang="en-US" altLang="en-US" sz="4800" dirty="0">
                <a:solidFill>
                  <a:srgbClr val="FFFF00"/>
                </a:solidFill>
                <a:latin typeface="Times New Roman" pitchFamily="18" charset="0"/>
              </a:rPr>
              <a:t/>
            </a:r>
            <a:br>
              <a:rPr lang="en-US" altLang="en-US" sz="4800" dirty="0">
                <a:solidFill>
                  <a:srgbClr val="FFFF00"/>
                </a:solidFill>
                <a:latin typeface="Times New Roman" pitchFamily="18" charset="0"/>
              </a:rPr>
            </a:br>
            <a:r>
              <a:rPr lang="en-US" altLang="en-US" sz="3600" i="1" dirty="0">
                <a:solidFill>
                  <a:srgbClr val="FFFF66"/>
                </a:solidFill>
                <a:latin typeface="Times New Roman" pitchFamily="18" charset="0"/>
              </a:rPr>
              <a:t>Romans 4:18-25</a:t>
            </a:r>
          </a:p>
        </p:txBody>
      </p:sp>
      <p:sp>
        <p:nvSpPr>
          <p:cNvPr id="2" name="TextBox 1"/>
          <p:cNvSpPr txBox="1"/>
          <p:nvPr/>
        </p:nvSpPr>
        <p:spPr>
          <a:xfrm>
            <a:off x="76200" y="1066800"/>
            <a:ext cx="9067800" cy="5826210"/>
          </a:xfrm>
          <a:prstGeom prst="rect">
            <a:avLst/>
          </a:prstGeom>
          <a:noFill/>
        </p:spPr>
        <p:txBody>
          <a:bodyPr wrap="square" rtlCol="0">
            <a:spAutoFit/>
          </a:bodyPr>
          <a:lstStyle/>
          <a:p>
            <a:pPr>
              <a:lnSpc>
                <a:spcPct val="90000"/>
              </a:lnSpc>
            </a:pPr>
            <a:r>
              <a:rPr lang="en-US" sz="2300" b="1" baseline="30000" dirty="0">
                <a:latin typeface="Times New Roman" panose="02020603050405020304" pitchFamily="18" charset="0"/>
                <a:cs typeface="Times New Roman" panose="02020603050405020304" pitchFamily="18" charset="0"/>
              </a:rPr>
              <a:t>16 </a:t>
            </a:r>
            <a:r>
              <a:rPr lang="en-US" sz="2300" dirty="0">
                <a:latin typeface="Times New Roman" panose="02020603050405020304" pitchFamily="18" charset="0"/>
                <a:cs typeface="Times New Roman" panose="02020603050405020304" pitchFamily="18" charset="0"/>
              </a:rPr>
              <a:t>Therefore it is of faith that it might be according to grace, so that the promise might be sure to all the seed, not only to those who are of the law, but also to those who are of the faith of Abraham, who is the father of us all </a:t>
            </a:r>
            <a:r>
              <a:rPr lang="en-US" sz="2300" b="1" baseline="30000" dirty="0">
                <a:latin typeface="Times New Roman" panose="02020603050405020304" pitchFamily="18" charset="0"/>
                <a:cs typeface="Times New Roman" panose="02020603050405020304" pitchFamily="18" charset="0"/>
              </a:rPr>
              <a:t>17 </a:t>
            </a:r>
            <a:r>
              <a:rPr lang="en-US" sz="2300" dirty="0">
                <a:latin typeface="Times New Roman" panose="02020603050405020304" pitchFamily="18" charset="0"/>
                <a:cs typeface="Times New Roman" panose="02020603050405020304" pitchFamily="18" charset="0"/>
              </a:rPr>
              <a:t>(as it is written, “I have made you a father of many nations</a:t>
            </a:r>
            <a:r>
              <a:rPr lang="en-US" sz="2300" dirty="0" smtClean="0">
                <a:latin typeface="Times New Roman" panose="02020603050405020304" pitchFamily="18" charset="0"/>
                <a:cs typeface="Times New Roman" panose="02020603050405020304" pitchFamily="18" charset="0"/>
              </a:rPr>
              <a:t>”) </a:t>
            </a:r>
            <a:r>
              <a:rPr lang="en-US" sz="2300" dirty="0">
                <a:latin typeface="Times New Roman" panose="02020603050405020304" pitchFamily="18" charset="0"/>
                <a:cs typeface="Times New Roman" panose="02020603050405020304" pitchFamily="18" charset="0"/>
              </a:rPr>
              <a:t>in the presence of Him whom he believed—God, who gives life to the dead and calls those things which do not exist as though </a:t>
            </a:r>
            <a:r>
              <a:rPr lang="en-US" sz="2300" dirty="0" smtClean="0">
                <a:latin typeface="Times New Roman" panose="02020603050405020304" pitchFamily="18" charset="0"/>
                <a:cs typeface="Times New Roman" panose="02020603050405020304" pitchFamily="18" charset="0"/>
              </a:rPr>
              <a:t>they did; </a:t>
            </a:r>
            <a:r>
              <a:rPr lang="en-US" sz="2300" b="1" baseline="30000" dirty="0" smtClean="0">
                <a:latin typeface="Times New Roman" panose="02020603050405020304" pitchFamily="18" charset="0"/>
                <a:cs typeface="Times New Roman" panose="02020603050405020304" pitchFamily="18" charset="0"/>
              </a:rPr>
              <a:t>18</a:t>
            </a:r>
            <a:r>
              <a:rPr lang="en-US" sz="2300" b="1" baseline="30000" dirty="0">
                <a:latin typeface="Times New Roman" panose="02020603050405020304" pitchFamily="18" charset="0"/>
                <a:cs typeface="Times New Roman" panose="02020603050405020304" pitchFamily="18" charset="0"/>
              </a:rPr>
              <a:t> </a:t>
            </a:r>
            <a:r>
              <a:rPr lang="en-US" sz="2300" dirty="0">
                <a:solidFill>
                  <a:srgbClr val="FFFF00"/>
                </a:solidFill>
                <a:latin typeface="Times New Roman" panose="02020603050405020304" pitchFamily="18" charset="0"/>
                <a:cs typeface="Times New Roman" panose="02020603050405020304" pitchFamily="18" charset="0"/>
              </a:rPr>
              <a:t>who, contrary to hope, in hope believed</a:t>
            </a:r>
            <a:r>
              <a:rPr lang="en-US" sz="2300" dirty="0">
                <a:latin typeface="Times New Roman" panose="02020603050405020304" pitchFamily="18" charset="0"/>
                <a:cs typeface="Times New Roman" panose="02020603050405020304" pitchFamily="18" charset="0"/>
              </a:rPr>
              <a:t>, so that he became the father of many nations, </a:t>
            </a:r>
            <a:r>
              <a:rPr lang="en-US" sz="2300" dirty="0">
                <a:solidFill>
                  <a:srgbClr val="FFFF00"/>
                </a:solidFill>
                <a:latin typeface="Times New Roman" panose="02020603050405020304" pitchFamily="18" charset="0"/>
                <a:cs typeface="Times New Roman" panose="02020603050405020304" pitchFamily="18" charset="0"/>
              </a:rPr>
              <a:t>according to what was spoken</a:t>
            </a:r>
            <a:r>
              <a:rPr lang="en-US" sz="2300" dirty="0">
                <a:latin typeface="Times New Roman" panose="02020603050405020304" pitchFamily="18" charset="0"/>
                <a:cs typeface="Times New Roman" panose="02020603050405020304" pitchFamily="18" charset="0"/>
              </a:rPr>
              <a:t>, “So shall your </a:t>
            </a:r>
            <a:r>
              <a:rPr lang="en-US" sz="2300" dirty="0" smtClean="0">
                <a:latin typeface="Times New Roman" panose="02020603050405020304" pitchFamily="18" charset="0"/>
                <a:cs typeface="Times New Roman" panose="02020603050405020304" pitchFamily="18" charset="0"/>
              </a:rPr>
              <a:t>descendants be.” </a:t>
            </a:r>
            <a:r>
              <a:rPr lang="en-US" sz="2300" b="1" baseline="30000" dirty="0" smtClean="0">
                <a:latin typeface="Times New Roman" panose="02020603050405020304" pitchFamily="18" charset="0"/>
                <a:cs typeface="Times New Roman" panose="02020603050405020304" pitchFamily="18" charset="0"/>
              </a:rPr>
              <a:t>19</a:t>
            </a:r>
            <a:r>
              <a:rPr lang="en-US" sz="2300" b="1" baseline="30000" dirty="0">
                <a:latin typeface="Times New Roman" panose="02020603050405020304" pitchFamily="18" charset="0"/>
                <a:cs typeface="Times New Roman" panose="02020603050405020304" pitchFamily="18" charset="0"/>
              </a:rPr>
              <a:t> </a:t>
            </a:r>
            <a:r>
              <a:rPr lang="en-US" sz="2300" dirty="0">
                <a:latin typeface="Times New Roman" panose="02020603050405020304" pitchFamily="18" charset="0"/>
                <a:cs typeface="Times New Roman" panose="02020603050405020304" pitchFamily="18" charset="0"/>
              </a:rPr>
              <a:t>And not being weak in faith, </a:t>
            </a:r>
            <a:r>
              <a:rPr lang="en-US" sz="2300" dirty="0">
                <a:solidFill>
                  <a:srgbClr val="FFFF00"/>
                </a:solidFill>
                <a:latin typeface="Times New Roman" panose="02020603050405020304" pitchFamily="18" charset="0"/>
                <a:cs typeface="Times New Roman" panose="02020603050405020304" pitchFamily="18" charset="0"/>
              </a:rPr>
              <a:t>he did not consider his own body, already dead (since he was about a hundred years old), and the deadness of </a:t>
            </a:r>
            <a:r>
              <a:rPr lang="en-US" sz="2300" dirty="0" smtClean="0">
                <a:solidFill>
                  <a:srgbClr val="FFFF00"/>
                </a:solidFill>
                <a:latin typeface="Times New Roman" panose="02020603050405020304" pitchFamily="18" charset="0"/>
                <a:cs typeface="Times New Roman" panose="02020603050405020304" pitchFamily="18" charset="0"/>
              </a:rPr>
              <a:t>Sarah’s womb</a:t>
            </a:r>
            <a:r>
              <a:rPr lang="en-US" sz="2300" dirty="0" smtClean="0">
                <a:latin typeface="Times New Roman" panose="02020603050405020304" pitchFamily="18" charset="0"/>
                <a:cs typeface="Times New Roman" panose="02020603050405020304" pitchFamily="18" charset="0"/>
              </a:rPr>
              <a:t>. </a:t>
            </a:r>
            <a:r>
              <a:rPr lang="en-US" sz="2300" b="1" baseline="30000" dirty="0" smtClean="0">
                <a:latin typeface="Times New Roman" panose="02020603050405020304" pitchFamily="18" charset="0"/>
                <a:cs typeface="Times New Roman" panose="02020603050405020304" pitchFamily="18" charset="0"/>
              </a:rPr>
              <a:t>20</a:t>
            </a:r>
            <a:r>
              <a:rPr lang="en-US" sz="2300" b="1" baseline="30000" dirty="0">
                <a:latin typeface="Times New Roman" panose="02020603050405020304" pitchFamily="18" charset="0"/>
                <a:cs typeface="Times New Roman" panose="02020603050405020304" pitchFamily="18" charset="0"/>
              </a:rPr>
              <a:t> </a:t>
            </a:r>
            <a:r>
              <a:rPr lang="en-US" sz="2300" dirty="0">
                <a:solidFill>
                  <a:srgbClr val="FFFF00"/>
                </a:solidFill>
                <a:latin typeface="Times New Roman" panose="02020603050405020304" pitchFamily="18" charset="0"/>
                <a:cs typeface="Times New Roman" panose="02020603050405020304" pitchFamily="18" charset="0"/>
              </a:rPr>
              <a:t>He did not waver at the promise of God through unbelief</a:t>
            </a:r>
            <a:r>
              <a:rPr lang="en-US" sz="2300" dirty="0">
                <a:latin typeface="Times New Roman" panose="02020603050405020304" pitchFamily="18" charset="0"/>
                <a:cs typeface="Times New Roman" panose="02020603050405020304" pitchFamily="18" charset="0"/>
              </a:rPr>
              <a:t>, </a:t>
            </a:r>
            <a:r>
              <a:rPr lang="en-US" sz="2300" dirty="0">
                <a:solidFill>
                  <a:srgbClr val="FFC000"/>
                </a:solidFill>
                <a:latin typeface="Times New Roman" panose="02020603050405020304" pitchFamily="18" charset="0"/>
                <a:cs typeface="Times New Roman" panose="02020603050405020304" pitchFamily="18" charset="0"/>
              </a:rPr>
              <a:t>but was strengthened in faith, giving glory to God</a:t>
            </a:r>
            <a:r>
              <a:rPr lang="en-US" sz="2300" dirty="0">
                <a:latin typeface="Times New Roman" panose="02020603050405020304" pitchFamily="18" charset="0"/>
                <a:cs typeface="Times New Roman" panose="02020603050405020304" pitchFamily="18" charset="0"/>
              </a:rPr>
              <a:t>, </a:t>
            </a:r>
            <a:r>
              <a:rPr lang="en-US" sz="2300" b="1" baseline="30000" dirty="0">
                <a:latin typeface="Times New Roman" panose="02020603050405020304" pitchFamily="18" charset="0"/>
                <a:cs typeface="Times New Roman" panose="02020603050405020304" pitchFamily="18" charset="0"/>
              </a:rPr>
              <a:t>21 </a:t>
            </a:r>
            <a:r>
              <a:rPr lang="en-US" sz="2300" dirty="0">
                <a:latin typeface="Times New Roman" panose="02020603050405020304" pitchFamily="18" charset="0"/>
                <a:cs typeface="Times New Roman" panose="02020603050405020304" pitchFamily="18" charset="0"/>
              </a:rPr>
              <a:t>and being fully convinced that what He had promised He was also able </a:t>
            </a:r>
            <a:r>
              <a:rPr lang="en-US" sz="2300" dirty="0" smtClean="0">
                <a:latin typeface="Times New Roman" panose="02020603050405020304" pitchFamily="18" charset="0"/>
                <a:cs typeface="Times New Roman" panose="02020603050405020304" pitchFamily="18" charset="0"/>
              </a:rPr>
              <a:t>to perform. </a:t>
            </a:r>
            <a:r>
              <a:rPr lang="en-US" sz="2300" b="1" baseline="30000" dirty="0" smtClean="0">
                <a:latin typeface="Times New Roman" panose="02020603050405020304" pitchFamily="18" charset="0"/>
                <a:cs typeface="Times New Roman" panose="02020603050405020304" pitchFamily="18" charset="0"/>
              </a:rPr>
              <a:t>22</a:t>
            </a:r>
            <a:r>
              <a:rPr lang="en-US" sz="2300" b="1" baseline="30000" dirty="0">
                <a:latin typeface="Times New Roman" panose="02020603050405020304" pitchFamily="18" charset="0"/>
                <a:cs typeface="Times New Roman" panose="02020603050405020304" pitchFamily="18" charset="0"/>
              </a:rPr>
              <a:t> </a:t>
            </a:r>
            <a:r>
              <a:rPr lang="en-US" sz="2300" dirty="0">
                <a:latin typeface="Times New Roman" panose="02020603050405020304" pitchFamily="18" charset="0"/>
                <a:cs typeface="Times New Roman" panose="02020603050405020304" pitchFamily="18" charset="0"/>
              </a:rPr>
              <a:t>And therefore “it was accounted to him for righteousness</a:t>
            </a:r>
            <a:r>
              <a:rPr lang="en-US" sz="2300" dirty="0" smtClean="0">
                <a:latin typeface="Times New Roman" panose="02020603050405020304" pitchFamily="18" charset="0"/>
                <a:cs typeface="Times New Roman" panose="02020603050405020304" pitchFamily="18" charset="0"/>
              </a:rPr>
              <a:t>.”</a:t>
            </a:r>
            <a:r>
              <a:rPr lang="en-US" sz="2300" baseline="30000" dirty="0">
                <a:latin typeface="Times New Roman" panose="02020603050405020304" pitchFamily="18" charset="0"/>
                <a:cs typeface="Times New Roman" panose="02020603050405020304" pitchFamily="18" charset="0"/>
              </a:rPr>
              <a:t> </a:t>
            </a:r>
            <a:r>
              <a:rPr lang="en-US" sz="2300" b="1" baseline="30000" dirty="0" smtClean="0">
                <a:latin typeface="Times New Roman" panose="02020603050405020304" pitchFamily="18" charset="0"/>
                <a:cs typeface="Times New Roman" panose="02020603050405020304" pitchFamily="18" charset="0"/>
              </a:rPr>
              <a:t>23</a:t>
            </a:r>
            <a:r>
              <a:rPr lang="en-US" sz="2300" b="1" baseline="30000" dirty="0">
                <a:latin typeface="Times New Roman" panose="02020603050405020304" pitchFamily="18" charset="0"/>
                <a:cs typeface="Times New Roman" panose="02020603050405020304" pitchFamily="18" charset="0"/>
              </a:rPr>
              <a:t> </a:t>
            </a:r>
            <a:r>
              <a:rPr lang="en-US" sz="2300" dirty="0">
                <a:latin typeface="Times New Roman" panose="02020603050405020304" pitchFamily="18" charset="0"/>
                <a:cs typeface="Times New Roman" panose="02020603050405020304" pitchFamily="18" charset="0"/>
              </a:rPr>
              <a:t>Now it was not written for his sake alone that it was imputed to him, </a:t>
            </a:r>
            <a:r>
              <a:rPr lang="en-US" sz="2300" b="1" baseline="30000" dirty="0">
                <a:latin typeface="Times New Roman" panose="02020603050405020304" pitchFamily="18" charset="0"/>
                <a:cs typeface="Times New Roman" panose="02020603050405020304" pitchFamily="18" charset="0"/>
              </a:rPr>
              <a:t>24 </a:t>
            </a:r>
            <a:r>
              <a:rPr lang="en-US" sz="2300" dirty="0">
                <a:latin typeface="Times New Roman" panose="02020603050405020304" pitchFamily="18" charset="0"/>
                <a:cs typeface="Times New Roman" panose="02020603050405020304" pitchFamily="18" charset="0"/>
              </a:rPr>
              <a:t>but also for us. It shall be imputed to us who believe in Him who raised up Jesus our Lord from </a:t>
            </a:r>
            <a:r>
              <a:rPr lang="en-US" sz="2300" dirty="0" smtClean="0">
                <a:latin typeface="Times New Roman" panose="02020603050405020304" pitchFamily="18" charset="0"/>
                <a:cs typeface="Times New Roman" panose="02020603050405020304" pitchFamily="18" charset="0"/>
              </a:rPr>
              <a:t>the dead, </a:t>
            </a:r>
            <a:r>
              <a:rPr lang="en-US" sz="2300" b="1" baseline="30000" dirty="0" smtClean="0">
                <a:latin typeface="Times New Roman" panose="02020603050405020304" pitchFamily="18" charset="0"/>
                <a:cs typeface="Times New Roman" panose="02020603050405020304" pitchFamily="18" charset="0"/>
              </a:rPr>
              <a:t>25</a:t>
            </a:r>
            <a:r>
              <a:rPr lang="en-US" sz="2300" b="1" baseline="30000" dirty="0">
                <a:latin typeface="Times New Roman" panose="02020603050405020304" pitchFamily="18" charset="0"/>
                <a:cs typeface="Times New Roman" panose="02020603050405020304" pitchFamily="18" charset="0"/>
              </a:rPr>
              <a:t> </a:t>
            </a:r>
            <a:r>
              <a:rPr lang="en-US" sz="2300" dirty="0">
                <a:latin typeface="Times New Roman" panose="02020603050405020304" pitchFamily="18" charset="0"/>
                <a:cs typeface="Times New Roman" panose="02020603050405020304" pitchFamily="18" charset="0"/>
              </a:rPr>
              <a:t>who was delivered up because of our offenses, and was raised because of our justification</a:t>
            </a:r>
            <a:r>
              <a:rPr lang="en-US" sz="2300" dirty="0" smtClean="0">
                <a:latin typeface="Times New Roman" panose="02020603050405020304" pitchFamily="18" charset="0"/>
                <a:cs typeface="Times New Roman" panose="02020603050405020304" pitchFamily="18" charset="0"/>
              </a:rPr>
              <a:t>.</a:t>
            </a:r>
            <a:endParaRPr lang="en-US" sz="23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2034335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9700" name="Rectangle 4"/>
          <p:cNvSpPr>
            <a:spLocks noGrp="1" noChangeArrowheads="1"/>
          </p:cNvSpPr>
          <p:nvPr>
            <p:ph type="title"/>
          </p:nvPr>
        </p:nvSpPr>
        <p:spPr>
          <a:xfrm>
            <a:off x="0" y="-35257"/>
            <a:ext cx="9144000" cy="1219200"/>
          </a:xfrm>
        </p:spPr>
        <p:txBody>
          <a:bodyPr/>
          <a:lstStyle/>
          <a:p>
            <a:pPr algn="ctr">
              <a:lnSpc>
                <a:spcPct val="90000"/>
              </a:lnSpc>
            </a:pPr>
            <a:r>
              <a:rPr lang="en-US" altLang="en-US" sz="4000" dirty="0">
                <a:solidFill>
                  <a:srgbClr val="FFFF00"/>
                </a:solidFill>
                <a:latin typeface="Times New Roman" pitchFamily="18" charset="0"/>
              </a:rPr>
              <a:t>Abraham: Example of Hope</a:t>
            </a:r>
            <a:r>
              <a:rPr lang="en-US" altLang="en-US" sz="4800" dirty="0">
                <a:solidFill>
                  <a:srgbClr val="FFFF00"/>
                </a:solidFill>
                <a:latin typeface="Times New Roman" pitchFamily="18" charset="0"/>
              </a:rPr>
              <a:t/>
            </a:r>
            <a:br>
              <a:rPr lang="en-US" altLang="en-US" sz="4800" dirty="0">
                <a:solidFill>
                  <a:srgbClr val="FFFF00"/>
                </a:solidFill>
                <a:latin typeface="Times New Roman" pitchFamily="18" charset="0"/>
              </a:rPr>
            </a:br>
            <a:r>
              <a:rPr lang="en-US" altLang="en-US" sz="3600" i="1" dirty="0">
                <a:solidFill>
                  <a:srgbClr val="FFFF66"/>
                </a:solidFill>
                <a:latin typeface="Times New Roman" pitchFamily="18" charset="0"/>
              </a:rPr>
              <a:t>Romans 4:18-25</a:t>
            </a:r>
          </a:p>
        </p:txBody>
      </p:sp>
      <p:sp>
        <p:nvSpPr>
          <p:cNvPr id="2" name="TextBox 1"/>
          <p:cNvSpPr txBox="1"/>
          <p:nvPr/>
        </p:nvSpPr>
        <p:spPr>
          <a:xfrm>
            <a:off x="76200" y="1066800"/>
            <a:ext cx="9067800" cy="5826210"/>
          </a:xfrm>
          <a:prstGeom prst="rect">
            <a:avLst/>
          </a:prstGeom>
          <a:noFill/>
        </p:spPr>
        <p:txBody>
          <a:bodyPr wrap="square" rtlCol="0">
            <a:spAutoFit/>
          </a:bodyPr>
          <a:lstStyle/>
          <a:p>
            <a:pPr>
              <a:lnSpc>
                <a:spcPct val="90000"/>
              </a:lnSpc>
            </a:pPr>
            <a:r>
              <a:rPr lang="en-US" sz="2300" b="1" baseline="30000" dirty="0">
                <a:latin typeface="Times New Roman" panose="02020603050405020304" pitchFamily="18" charset="0"/>
                <a:cs typeface="Times New Roman" panose="02020603050405020304" pitchFamily="18" charset="0"/>
              </a:rPr>
              <a:t>16 </a:t>
            </a:r>
            <a:r>
              <a:rPr lang="en-US" sz="2300" dirty="0">
                <a:latin typeface="Times New Roman" panose="02020603050405020304" pitchFamily="18" charset="0"/>
                <a:cs typeface="Times New Roman" panose="02020603050405020304" pitchFamily="18" charset="0"/>
              </a:rPr>
              <a:t>Therefore it is of faith that it might be according to grace, so that the promise might be sure to all the seed, not only to those who are of the law, but also to those who are of the faith of Abraham, who is the father of us all </a:t>
            </a:r>
            <a:r>
              <a:rPr lang="en-US" sz="2300" b="1" baseline="30000" dirty="0">
                <a:latin typeface="Times New Roman" panose="02020603050405020304" pitchFamily="18" charset="0"/>
                <a:cs typeface="Times New Roman" panose="02020603050405020304" pitchFamily="18" charset="0"/>
              </a:rPr>
              <a:t>17 </a:t>
            </a:r>
            <a:r>
              <a:rPr lang="en-US" sz="2300" dirty="0">
                <a:latin typeface="Times New Roman" panose="02020603050405020304" pitchFamily="18" charset="0"/>
                <a:cs typeface="Times New Roman" panose="02020603050405020304" pitchFamily="18" charset="0"/>
              </a:rPr>
              <a:t>(as it is written, “I have made you a father of many nations</a:t>
            </a:r>
            <a:r>
              <a:rPr lang="en-US" sz="2300" dirty="0" smtClean="0">
                <a:latin typeface="Times New Roman" panose="02020603050405020304" pitchFamily="18" charset="0"/>
                <a:cs typeface="Times New Roman" panose="02020603050405020304" pitchFamily="18" charset="0"/>
              </a:rPr>
              <a:t>”) </a:t>
            </a:r>
            <a:r>
              <a:rPr lang="en-US" sz="2300" dirty="0">
                <a:latin typeface="Times New Roman" panose="02020603050405020304" pitchFamily="18" charset="0"/>
                <a:cs typeface="Times New Roman" panose="02020603050405020304" pitchFamily="18" charset="0"/>
              </a:rPr>
              <a:t>in the presence of Him whom he believed—God, who gives life to the dead and calls those things which do not exist as though </a:t>
            </a:r>
            <a:r>
              <a:rPr lang="en-US" sz="2300" dirty="0" smtClean="0">
                <a:latin typeface="Times New Roman" panose="02020603050405020304" pitchFamily="18" charset="0"/>
                <a:cs typeface="Times New Roman" panose="02020603050405020304" pitchFamily="18" charset="0"/>
              </a:rPr>
              <a:t>they did; </a:t>
            </a:r>
            <a:r>
              <a:rPr lang="en-US" sz="2300" b="1" baseline="30000" dirty="0" smtClean="0">
                <a:latin typeface="Times New Roman" panose="02020603050405020304" pitchFamily="18" charset="0"/>
                <a:cs typeface="Times New Roman" panose="02020603050405020304" pitchFamily="18" charset="0"/>
              </a:rPr>
              <a:t>18</a:t>
            </a:r>
            <a:r>
              <a:rPr lang="en-US" sz="2300" b="1" baseline="30000" dirty="0">
                <a:latin typeface="Times New Roman" panose="02020603050405020304" pitchFamily="18" charset="0"/>
                <a:cs typeface="Times New Roman" panose="02020603050405020304" pitchFamily="18" charset="0"/>
              </a:rPr>
              <a:t> </a:t>
            </a:r>
            <a:r>
              <a:rPr lang="en-US" sz="2300" dirty="0">
                <a:solidFill>
                  <a:srgbClr val="FFFF00"/>
                </a:solidFill>
                <a:latin typeface="Times New Roman" panose="02020603050405020304" pitchFamily="18" charset="0"/>
                <a:cs typeface="Times New Roman" panose="02020603050405020304" pitchFamily="18" charset="0"/>
              </a:rPr>
              <a:t>who, contrary to hope, in hope believed</a:t>
            </a:r>
            <a:r>
              <a:rPr lang="en-US" sz="2300" dirty="0">
                <a:latin typeface="Times New Roman" panose="02020603050405020304" pitchFamily="18" charset="0"/>
                <a:cs typeface="Times New Roman" panose="02020603050405020304" pitchFamily="18" charset="0"/>
              </a:rPr>
              <a:t>, so that he became the father of many nations, </a:t>
            </a:r>
            <a:r>
              <a:rPr lang="en-US" sz="2300" dirty="0">
                <a:solidFill>
                  <a:srgbClr val="FFFF00"/>
                </a:solidFill>
                <a:latin typeface="Times New Roman" panose="02020603050405020304" pitchFamily="18" charset="0"/>
                <a:cs typeface="Times New Roman" panose="02020603050405020304" pitchFamily="18" charset="0"/>
              </a:rPr>
              <a:t>according to what was spoken</a:t>
            </a:r>
            <a:r>
              <a:rPr lang="en-US" sz="2300" dirty="0">
                <a:latin typeface="Times New Roman" panose="02020603050405020304" pitchFamily="18" charset="0"/>
                <a:cs typeface="Times New Roman" panose="02020603050405020304" pitchFamily="18" charset="0"/>
              </a:rPr>
              <a:t>, “So shall your </a:t>
            </a:r>
            <a:r>
              <a:rPr lang="en-US" sz="2300" dirty="0" smtClean="0">
                <a:latin typeface="Times New Roman" panose="02020603050405020304" pitchFamily="18" charset="0"/>
                <a:cs typeface="Times New Roman" panose="02020603050405020304" pitchFamily="18" charset="0"/>
              </a:rPr>
              <a:t>descendants be.” </a:t>
            </a:r>
            <a:r>
              <a:rPr lang="en-US" sz="2300" b="1" baseline="30000" dirty="0" smtClean="0">
                <a:latin typeface="Times New Roman" panose="02020603050405020304" pitchFamily="18" charset="0"/>
                <a:cs typeface="Times New Roman" panose="02020603050405020304" pitchFamily="18" charset="0"/>
              </a:rPr>
              <a:t>19</a:t>
            </a:r>
            <a:r>
              <a:rPr lang="en-US" sz="2300" b="1" baseline="30000" dirty="0">
                <a:latin typeface="Times New Roman" panose="02020603050405020304" pitchFamily="18" charset="0"/>
                <a:cs typeface="Times New Roman" panose="02020603050405020304" pitchFamily="18" charset="0"/>
              </a:rPr>
              <a:t> </a:t>
            </a:r>
            <a:r>
              <a:rPr lang="en-US" sz="2300" dirty="0">
                <a:latin typeface="Times New Roman" panose="02020603050405020304" pitchFamily="18" charset="0"/>
                <a:cs typeface="Times New Roman" panose="02020603050405020304" pitchFamily="18" charset="0"/>
              </a:rPr>
              <a:t>And not being weak in faith, </a:t>
            </a:r>
            <a:r>
              <a:rPr lang="en-US" sz="2300" dirty="0">
                <a:solidFill>
                  <a:srgbClr val="FFFF00"/>
                </a:solidFill>
                <a:latin typeface="Times New Roman" panose="02020603050405020304" pitchFamily="18" charset="0"/>
                <a:cs typeface="Times New Roman" panose="02020603050405020304" pitchFamily="18" charset="0"/>
              </a:rPr>
              <a:t>he did not consider his own body, already dead (since he was about a hundred years old), and the deadness of </a:t>
            </a:r>
            <a:r>
              <a:rPr lang="en-US" sz="2300" dirty="0" smtClean="0">
                <a:solidFill>
                  <a:srgbClr val="FFFF00"/>
                </a:solidFill>
                <a:latin typeface="Times New Roman" panose="02020603050405020304" pitchFamily="18" charset="0"/>
                <a:cs typeface="Times New Roman" panose="02020603050405020304" pitchFamily="18" charset="0"/>
              </a:rPr>
              <a:t>Sarah’s womb</a:t>
            </a:r>
            <a:r>
              <a:rPr lang="en-US" sz="2300" dirty="0" smtClean="0">
                <a:latin typeface="Times New Roman" panose="02020603050405020304" pitchFamily="18" charset="0"/>
                <a:cs typeface="Times New Roman" panose="02020603050405020304" pitchFamily="18" charset="0"/>
              </a:rPr>
              <a:t>. </a:t>
            </a:r>
            <a:r>
              <a:rPr lang="en-US" sz="2300" b="1" baseline="30000" dirty="0" smtClean="0">
                <a:latin typeface="Times New Roman" panose="02020603050405020304" pitchFamily="18" charset="0"/>
                <a:cs typeface="Times New Roman" panose="02020603050405020304" pitchFamily="18" charset="0"/>
              </a:rPr>
              <a:t>20</a:t>
            </a:r>
            <a:r>
              <a:rPr lang="en-US" sz="2300" b="1" baseline="30000" dirty="0">
                <a:latin typeface="Times New Roman" panose="02020603050405020304" pitchFamily="18" charset="0"/>
                <a:cs typeface="Times New Roman" panose="02020603050405020304" pitchFamily="18" charset="0"/>
              </a:rPr>
              <a:t> </a:t>
            </a:r>
            <a:r>
              <a:rPr lang="en-US" sz="2300" dirty="0">
                <a:solidFill>
                  <a:srgbClr val="FFFF00"/>
                </a:solidFill>
                <a:latin typeface="Times New Roman" panose="02020603050405020304" pitchFamily="18" charset="0"/>
                <a:cs typeface="Times New Roman" panose="02020603050405020304" pitchFamily="18" charset="0"/>
              </a:rPr>
              <a:t>He did not waver at the promise of God through unbelief</a:t>
            </a:r>
            <a:r>
              <a:rPr lang="en-US" sz="2300" dirty="0">
                <a:latin typeface="Times New Roman" panose="02020603050405020304" pitchFamily="18" charset="0"/>
                <a:cs typeface="Times New Roman" panose="02020603050405020304" pitchFamily="18" charset="0"/>
              </a:rPr>
              <a:t>, </a:t>
            </a:r>
            <a:r>
              <a:rPr lang="en-US" sz="2300" dirty="0">
                <a:solidFill>
                  <a:srgbClr val="FFC000"/>
                </a:solidFill>
                <a:latin typeface="Times New Roman" panose="02020603050405020304" pitchFamily="18" charset="0"/>
                <a:cs typeface="Times New Roman" panose="02020603050405020304" pitchFamily="18" charset="0"/>
              </a:rPr>
              <a:t>but was strengthened in faith, giving glory to God</a:t>
            </a:r>
            <a:r>
              <a:rPr lang="en-US" sz="2300" dirty="0">
                <a:latin typeface="Times New Roman" panose="02020603050405020304" pitchFamily="18" charset="0"/>
                <a:cs typeface="Times New Roman" panose="02020603050405020304" pitchFamily="18" charset="0"/>
              </a:rPr>
              <a:t>, </a:t>
            </a:r>
            <a:r>
              <a:rPr lang="en-US" sz="2300" b="1" baseline="30000" dirty="0">
                <a:latin typeface="Times New Roman" panose="02020603050405020304" pitchFamily="18" charset="0"/>
                <a:cs typeface="Times New Roman" panose="02020603050405020304" pitchFamily="18" charset="0"/>
              </a:rPr>
              <a:t>21 </a:t>
            </a:r>
            <a:r>
              <a:rPr lang="en-US" sz="2300" dirty="0">
                <a:latin typeface="Times New Roman" panose="02020603050405020304" pitchFamily="18" charset="0"/>
                <a:cs typeface="Times New Roman" panose="02020603050405020304" pitchFamily="18" charset="0"/>
              </a:rPr>
              <a:t>and </a:t>
            </a:r>
            <a:r>
              <a:rPr lang="en-US" sz="2300" dirty="0">
                <a:solidFill>
                  <a:srgbClr val="FFFF00"/>
                </a:solidFill>
                <a:latin typeface="Times New Roman" panose="02020603050405020304" pitchFamily="18" charset="0"/>
                <a:cs typeface="Times New Roman" panose="02020603050405020304" pitchFamily="18" charset="0"/>
              </a:rPr>
              <a:t>being </a:t>
            </a:r>
            <a:r>
              <a:rPr lang="en-US" sz="2300" b="1" dirty="0">
                <a:solidFill>
                  <a:srgbClr val="FFFF00"/>
                </a:solidFill>
                <a:latin typeface="Times New Roman" panose="02020603050405020304" pitchFamily="18" charset="0"/>
                <a:cs typeface="Times New Roman" panose="02020603050405020304" pitchFamily="18" charset="0"/>
              </a:rPr>
              <a:t>fully</a:t>
            </a:r>
            <a:r>
              <a:rPr lang="en-US" sz="2300" dirty="0">
                <a:solidFill>
                  <a:srgbClr val="FFFF00"/>
                </a:solidFill>
                <a:latin typeface="Times New Roman" panose="02020603050405020304" pitchFamily="18" charset="0"/>
                <a:cs typeface="Times New Roman" panose="02020603050405020304" pitchFamily="18" charset="0"/>
              </a:rPr>
              <a:t> convinced that what He had promised He was also able </a:t>
            </a:r>
            <a:r>
              <a:rPr lang="en-US" sz="2300" dirty="0" smtClean="0">
                <a:solidFill>
                  <a:srgbClr val="FFFF00"/>
                </a:solidFill>
                <a:latin typeface="Times New Roman" panose="02020603050405020304" pitchFamily="18" charset="0"/>
                <a:cs typeface="Times New Roman" panose="02020603050405020304" pitchFamily="18" charset="0"/>
              </a:rPr>
              <a:t>to perform</a:t>
            </a:r>
            <a:r>
              <a:rPr lang="en-US" sz="2300" dirty="0" smtClean="0">
                <a:latin typeface="Times New Roman" panose="02020603050405020304" pitchFamily="18" charset="0"/>
                <a:cs typeface="Times New Roman" panose="02020603050405020304" pitchFamily="18" charset="0"/>
              </a:rPr>
              <a:t>. </a:t>
            </a:r>
            <a:r>
              <a:rPr lang="en-US" sz="2300" b="1" baseline="30000" dirty="0" smtClean="0">
                <a:latin typeface="Times New Roman" panose="02020603050405020304" pitchFamily="18" charset="0"/>
                <a:cs typeface="Times New Roman" panose="02020603050405020304" pitchFamily="18" charset="0"/>
              </a:rPr>
              <a:t>22</a:t>
            </a:r>
            <a:r>
              <a:rPr lang="en-US" sz="2300" b="1" baseline="30000" dirty="0">
                <a:latin typeface="Times New Roman" panose="02020603050405020304" pitchFamily="18" charset="0"/>
                <a:cs typeface="Times New Roman" panose="02020603050405020304" pitchFamily="18" charset="0"/>
              </a:rPr>
              <a:t> </a:t>
            </a:r>
            <a:r>
              <a:rPr lang="en-US" sz="2300" dirty="0">
                <a:latin typeface="Times New Roman" panose="02020603050405020304" pitchFamily="18" charset="0"/>
                <a:cs typeface="Times New Roman" panose="02020603050405020304" pitchFamily="18" charset="0"/>
              </a:rPr>
              <a:t>And therefore “it was accounted to him for righteousness</a:t>
            </a:r>
            <a:r>
              <a:rPr lang="en-US" sz="2300" dirty="0" smtClean="0">
                <a:latin typeface="Times New Roman" panose="02020603050405020304" pitchFamily="18" charset="0"/>
                <a:cs typeface="Times New Roman" panose="02020603050405020304" pitchFamily="18" charset="0"/>
              </a:rPr>
              <a:t>.”</a:t>
            </a:r>
            <a:r>
              <a:rPr lang="en-US" sz="2300" baseline="30000" dirty="0">
                <a:latin typeface="Times New Roman" panose="02020603050405020304" pitchFamily="18" charset="0"/>
                <a:cs typeface="Times New Roman" panose="02020603050405020304" pitchFamily="18" charset="0"/>
              </a:rPr>
              <a:t> </a:t>
            </a:r>
            <a:r>
              <a:rPr lang="en-US" sz="2300" b="1" baseline="30000" dirty="0" smtClean="0">
                <a:latin typeface="Times New Roman" panose="02020603050405020304" pitchFamily="18" charset="0"/>
                <a:cs typeface="Times New Roman" panose="02020603050405020304" pitchFamily="18" charset="0"/>
              </a:rPr>
              <a:t>23</a:t>
            </a:r>
            <a:r>
              <a:rPr lang="en-US" sz="2300" b="1" baseline="30000" dirty="0">
                <a:latin typeface="Times New Roman" panose="02020603050405020304" pitchFamily="18" charset="0"/>
                <a:cs typeface="Times New Roman" panose="02020603050405020304" pitchFamily="18" charset="0"/>
              </a:rPr>
              <a:t> </a:t>
            </a:r>
            <a:r>
              <a:rPr lang="en-US" sz="2300" dirty="0">
                <a:latin typeface="Times New Roman" panose="02020603050405020304" pitchFamily="18" charset="0"/>
                <a:cs typeface="Times New Roman" panose="02020603050405020304" pitchFamily="18" charset="0"/>
              </a:rPr>
              <a:t>Now it was not written for his sake alone that it was imputed to him, </a:t>
            </a:r>
            <a:r>
              <a:rPr lang="en-US" sz="2300" b="1" baseline="30000" dirty="0">
                <a:latin typeface="Times New Roman" panose="02020603050405020304" pitchFamily="18" charset="0"/>
                <a:cs typeface="Times New Roman" panose="02020603050405020304" pitchFamily="18" charset="0"/>
              </a:rPr>
              <a:t>24 </a:t>
            </a:r>
            <a:r>
              <a:rPr lang="en-US" sz="2300" dirty="0">
                <a:latin typeface="Times New Roman" panose="02020603050405020304" pitchFamily="18" charset="0"/>
                <a:cs typeface="Times New Roman" panose="02020603050405020304" pitchFamily="18" charset="0"/>
              </a:rPr>
              <a:t>but also for us. It shall be imputed to us who believe in Him who raised up Jesus our Lord from </a:t>
            </a:r>
            <a:r>
              <a:rPr lang="en-US" sz="2300" dirty="0" smtClean="0">
                <a:latin typeface="Times New Roman" panose="02020603050405020304" pitchFamily="18" charset="0"/>
                <a:cs typeface="Times New Roman" panose="02020603050405020304" pitchFamily="18" charset="0"/>
              </a:rPr>
              <a:t>the dead, </a:t>
            </a:r>
            <a:r>
              <a:rPr lang="en-US" sz="2300" b="1" baseline="30000" dirty="0" smtClean="0">
                <a:latin typeface="Times New Roman" panose="02020603050405020304" pitchFamily="18" charset="0"/>
                <a:cs typeface="Times New Roman" panose="02020603050405020304" pitchFamily="18" charset="0"/>
              </a:rPr>
              <a:t>25</a:t>
            </a:r>
            <a:r>
              <a:rPr lang="en-US" sz="2300" b="1" baseline="30000" dirty="0">
                <a:latin typeface="Times New Roman" panose="02020603050405020304" pitchFamily="18" charset="0"/>
                <a:cs typeface="Times New Roman" panose="02020603050405020304" pitchFamily="18" charset="0"/>
              </a:rPr>
              <a:t> </a:t>
            </a:r>
            <a:r>
              <a:rPr lang="en-US" sz="2300" dirty="0">
                <a:latin typeface="Times New Roman" panose="02020603050405020304" pitchFamily="18" charset="0"/>
                <a:cs typeface="Times New Roman" panose="02020603050405020304" pitchFamily="18" charset="0"/>
              </a:rPr>
              <a:t>who was delivered up because of our offenses, and was raised because of our justification</a:t>
            </a:r>
            <a:r>
              <a:rPr lang="en-US" sz="2300" dirty="0" smtClean="0">
                <a:latin typeface="Times New Roman" panose="02020603050405020304" pitchFamily="18" charset="0"/>
                <a:cs typeface="Times New Roman" panose="02020603050405020304" pitchFamily="18" charset="0"/>
              </a:rPr>
              <a:t>.</a:t>
            </a:r>
            <a:endParaRPr lang="en-US" sz="23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9679312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9700" name="Rectangle 4"/>
          <p:cNvSpPr>
            <a:spLocks noGrp="1" noChangeArrowheads="1"/>
          </p:cNvSpPr>
          <p:nvPr>
            <p:ph type="title"/>
          </p:nvPr>
        </p:nvSpPr>
        <p:spPr>
          <a:xfrm>
            <a:off x="0" y="-35257"/>
            <a:ext cx="9144000" cy="1219200"/>
          </a:xfrm>
        </p:spPr>
        <p:txBody>
          <a:bodyPr/>
          <a:lstStyle/>
          <a:p>
            <a:pPr algn="ctr">
              <a:lnSpc>
                <a:spcPct val="90000"/>
              </a:lnSpc>
            </a:pPr>
            <a:r>
              <a:rPr lang="en-US" altLang="en-US" sz="4000" dirty="0">
                <a:solidFill>
                  <a:srgbClr val="FFFF00"/>
                </a:solidFill>
                <a:latin typeface="Times New Roman" pitchFamily="18" charset="0"/>
              </a:rPr>
              <a:t>Abraham: Example of Hope</a:t>
            </a:r>
            <a:r>
              <a:rPr lang="en-US" altLang="en-US" sz="4800" dirty="0">
                <a:solidFill>
                  <a:srgbClr val="FFFF00"/>
                </a:solidFill>
                <a:latin typeface="Times New Roman" pitchFamily="18" charset="0"/>
              </a:rPr>
              <a:t/>
            </a:r>
            <a:br>
              <a:rPr lang="en-US" altLang="en-US" sz="4800" dirty="0">
                <a:solidFill>
                  <a:srgbClr val="FFFF00"/>
                </a:solidFill>
                <a:latin typeface="Times New Roman" pitchFamily="18" charset="0"/>
              </a:rPr>
            </a:br>
            <a:r>
              <a:rPr lang="en-US" altLang="en-US" sz="3600" i="1" dirty="0">
                <a:solidFill>
                  <a:srgbClr val="FFFF66"/>
                </a:solidFill>
                <a:latin typeface="Times New Roman" pitchFamily="18" charset="0"/>
              </a:rPr>
              <a:t>Romans 4:18-25</a:t>
            </a:r>
          </a:p>
        </p:txBody>
      </p:sp>
      <p:sp>
        <p:nvSpPr>
          <p:cNvPr id="2" name="TextBox 1"/>
          <p:cNvSpPr txBox="1"/>
          <p:nvPr/>
        </p:nvSpPr>
        <p:spPr>
          <a:xfrm>
            <a:off x="76200" y="1066800"/>
            <a:ext cx="9067800" cy="5826210"/>
          </a:xfrm>
          <a:prstGeom prst="rect">
            <a:avLst/>
          </a:prstGeom>
          <a:noFill/>
        </p:spPr>
        <p:txBody>
          <a:bodyPr wrap="square" rtlCol="0">
            <a:spAutoFit/>
          </a:bodyPr>
          <a:lstStyle/>
          <a:p>
            <a:pPr>
              <a:lnSpc>
                <a:spcPct val="90000"/>
              </a:lnSpc>
            </a:pPr>
            <a:r>
              <a:rPr lang="en-US" sz="2300" b="1" baseline="30000" dirty="0">
                <a:latin typeface="Times New Roman" panose="02020603050405020304" pitchFamily="18" charset="0"/>
                <a:cs typeface="Times New Roman" panose="02020603050405020304" pitchFamily="18" charset="0"/>
              </a:rPr>
              <a:t>16 </a:t>
            </a:r>
            <a:r>
              <a:rPr lang="en-US" sz="2300" dirty="0">
                <a:latin typeface="Times New Roman" panose="02020603050405020304" pitchFamily="18" charset="0"/>
                <a:cs typeface="Times New Roman" panose="02020603050405020304" pitchFamily="18" charset="0"/>
              </a:rPr>
              <a:t>Therefore it is of faith that it might be according to grace, so that the promise might be sure to all the seed, not only to those who are of the law, but also to those who are of the faith of Abraham, who is the father of us all </a:t>
            </a:r>
            <a:r>
              <a:rPr lang="en-US" sz="2300" b="1" baseline="30000" dirty="0">
                <a:latin typeface="Times New Roman" panose="02020603050405020304" pitchFamily="18" charset="0"/>
                <a:cs typeface="Times New Roman" panose="02020603050405020304" pitchFamily="18" charset="0"/>
              </a:rPr>
              <a:t>17 </a:t>
            </a:r>
            <a:r>
              <a:rPr lang="en-US" sz="2300" dirty="0">
                <a:latin typeface="Times New Roman" panose="02020603050405020304" pitchFamily="18" charset="0"/>
                <a:cs typeface="Times New Roman" panose="02020603050405020304" pitchFamily="18" charset="0"/>
              </a:rPr>
              <a:t>(as it is written, “I have made you a father of many nations</a:t>
            </a:r>
            <a:r>
              <a:rPr lang="en-US" sz="2300" dirty="0" smtClean="0">
                <a:latin typeface="Times New Roman" panose="02020603050405020304" pitchFamily="18" charset="0"/>
                <a:cs typeface="Times New Roman" panose="02020603050405020304" pitchFamily="18" charset="0"/>
              </a:rPr>
              <a:t>”) </a:t>
            </a:r>
            <a:r>
              <a:rPr lang="en-US" sz="2300" dirty="0">
                <a:latin typeface="Times New Roman" panose="02020603050405020304" pitchFamily="18" charset="0"/>
                <a:cs typeface="Times New Roman" panose="02020603050405020304" pitchFamily="18" charset="0"/>
              </a:rPr>
              <a:t>in the presence of Him whom he believed—God, who gives life to the dead and calls those things which do not exist as though </a:t>
            </a:r>
            <a:r>
              <a:rPr lang="en-US" sz="2300" dirty="0" smtClean="0">
                <a:latin typeface="Times New Roman" panose="02020603050405020304" pitchFamily="18" charset="0"/>
                <a:cs typeface="Times New Roman" panose="02020603050405020304" pitchFamily="18" charset="0"/>
              </a:rPr>
              <a:t>they did; </a:t>
            </a:r>
            <a:r>
              <a:rPr lang="en-US" sz="2300" b="1" baseline="30000" dirty="0" smtClean="0">
                <a:latin typeface="Times New Roman" panose="02020603050405020304" pitchFamily="18" charset="0"/>
                <a:cs typeface="Times New Roman" panose="02020603050405020304" pitchFamily="18" charset="0"/>
              </a:rPr>
              <a:t>18</a:t>
            </a:r>
            <a:r>
              <a:rPr lang="en-US" sz="2300" b="1" baseline="30000" dirty="0">
                <a:latin typeface="Times New Roman" panose="02020603050405020304" pitchFamily="18" charset="0"/>
                <a:cs typeface="Times New Roman" panose="02020603050405020304" pitchFamily="18" charset="0"/>
              </a:rPr>
              <a:t> </a:t>
            </a:r>
            <a:r>
              <a:rPr lang="en-US" sz="2300" dirty="0">
                <a:solidFill>
                  <a:srgbClr val="FFFF00"/>
                </a:solidFill>
                <a:latin typeface="Times New Roman" panose="02020603050405020304" pitchFamily="18" charset="0"/>
                <a:cs typeface="Times New Roman" panose="02020603050405020304" pitchFamily="18" charset="0"/>
              </a:rPr>
              <a:t>who, contrary to hope, in hope believed</a:t>
            </a:r>
            <a:r>
              <a:rPr lang="en-US" sz="2300" dirty="0">
                <a:latin typeface="Times New Roman" panose="02020603050405020304" pitchFamily="18" charset="0"/>
                <a:cs typeface="Times New Roman" panose="02020603050405020304" pitchFamily="18" charset="0"/>
              </a:rPr>
              <a:t>, so that he became the father of many nations, </a:t>
            </a:r>
            <a:r>
              <a:rPr lang="en-US" sz="2300" dirty="0">
                <a:solidFill>
                  <a:srgbClr val="FFFF00"/>
                </a:solidFill>
                <a:latin typeface="Times New Roman" panose="02020603050405020304" pitchFamily="18" charset="0"/>
                <a:cs typeface="Times New Roman" panose="02020603050405020304" pitchFamily="18" charset="0"/>
              </a:rPr>
              <a:t>according to what was spoken</a:t>
            </a:r>
            <a:r>
              <a:rPr lang="en-US" sz="2300" dirty="0">
                <a:latin typeface="Times New Roman" panose="02020603050405020304" pitchFamily="18" charset="0"/>
                <a:cs typeface="Times New Roman" panose="02020603050405020304" pitchFamily="18" charset="0"/>
              </a:rPr>
              <a:t>, “So shall your </a:t>
            </a:r>
            <a:r>
              <a:rPr lang="en-US" sz="2300" dirty="0" smtClean="0">
                <a:latin typeface="Times New Roman" panose="02020603050405020304" pitchFamily="18" charset="0"/>
                <a:cs typeface="Times New Roman" panose="02020603050405020304" pitchFamily="18" charset="0"/>
              </a:rPr>
              <a:t>descendants be.” </a:t>
            </a:r>
            <a:r>
              <a:rPr lang="en-US" sz="2300" b="1" baseline="30000" dirty="0" smtClean="0">
                <a:latin typeface="Times New Roman" panose="02020603050405020304" pitchFamily="18" charset="0"/>
                <a:cs typeface="Times New Roman" panose="02020603050405020304" pitchFamily="18" charset="0"/>
              </a:rPr>
              <a:t>19</a:t>
            </a:r>
            <a:r>
              <a:rPr lang="en-US" sz="2300" b="1" baseline="30000" dirty="0">
                <a:latin typeface="Times New Roman" panose="02020603050405020304" pitchFamily="18" charset="0"/>
                <a:cs typeface="Times New Roman" panose="02020603050405020304" pitchFamily="18" charset="0"/>
              </a:rPr>
              <a:t> </a:t>
            </a:r>
            <a:r>
              <a:rPr lang="en-US" sz="2300" dirty="0">
                <a:latin typeface="Times New Roman" panose="02020603050405020304" pitchFamily="18" charset="0"/>
                <a:cs typeface="Times New Roman" panose="02020603050405020304" pitchFamily="18" charset="0"/>
              </a:rPr>
              <a:t>And not being weak in faith, </a:t>
            </a:r>
            <a:r>
              <a:rPr lang="en-US" sz="2300" dirty="0">
                <a:solidFill>
                  <a:srgbClr val="FFFF00"/>
                </a:solidFill>
                <a:latin typeface="Times New Roman" panose="02020603050405020304" pitchFamily="18" charset="0"/>
                <a:cs typeface="Times New Roman" panose="02020603050405020304" pitchFamily="18" charset="0"/>
              </a:rPr>
              <a:t>he did not consider his own body, already dead (since he was about a hundred years old), and the deadness of </a:t>
            </a:r>
            <a:r>
              <a:rPr lang="en-US" sz="2300" dirty="0" smtClean="0">
                <a:solidFill>
                  <a:srgbClr val="FFFF00"/>
                </a:solidFill>
                <a:latin typeface="Times New Roman" panose="02020603050405020304" pitchFamily="18" charset="0"/>
                <a:cs typeface="Times New Roman" panose="02020603050405020304" pitchFamily="18" charset="0"/>
              </a:rPr>
              <a:t>Sarah’s womb</a:t>
            </a:r>
            <a:r>
              <a:rPr lang="en-US" sz="2300" dirty="0" smtClean="0">
                <a:latin typeface="Times New Roman" panose="02020603050405020304" pitchFamily="18" charset="0"/>
                <a:cs typeface="Times New Roman" panose="02020603050405020304" pitchFamily="18" charset="0"/>
              </a:rPr>
              <a:t>. </a:t>
            </a:r>
            <a:r>
              <a:rPr lang="en-US" sz="2300" b="1" baseline="30000" dirty="0" smtClean="0">
                <a:latin typeface="Times New Roman" panose="02020603050405020304" pitchFamily="18" charset="0"/>
                <a:cs typeface="Times New Roman" panose="02020603050405020304" pitchFamily="18" charset="0"/>
              </a:rPr>
              <a:t>20</a:t>
            </a:r>
            <a:r>
              <a:rPr lang="en-US" sz="2300" b="1" baseline="30000" dirty="0">
                <a:latin typeface="Times New Roman" panose="02020603050405020304" pitchFamily="18" charset="0"/>
                <a:cs typeface="Times New Roman" panose="02020603050405020304" pitchFamily="18" charset="0"/>
              </a:rPr>
              <a:t> </a:t>
            </a:r>
            <a:r>
              <a:rPr lang="en-US" sz="2300" dirty="0">
                <a:solidFill>
                  <a:srgbClr val="FFFF00"/>
                </a:solidFill>
                <a:latin typeface="Times New Roman" panose="02020603050405020304" pitchFamily="18" charset="0"/>
                <a:cs typeface="Times New Roman" panose="02020603050405020304" pitchFamily="18" charset="0"/>
              </a:rPr>
              <a:t>He did not waver at the promise of God through unbelief</a:t>
            </a:r>
            <a:r>
              <a:rPr lang="en-US" sz="2300" dirty="0">
                <a:latin typeface="Times New Roman" panose="02020603050405020304" pitchFamily="18" charset="0"/>
                <a:cs typeface="Times New Roman" panose="02020603050405020304" pitchFamily="18" charset="0"/>
              </a:rPr>
              <a:t>, </a:t>
            </a:r>
            <a:r>
              <a:rPr lang="en-US" sz="2300" dirty="0">
                <a:solidFill>
                  <a:srgbClr val="FFC000"/>
                </a:solidFill>
                <a:latin typeface="Times New Roman" panose="02020603050405020304" pitchFamily="18" charset="0"/>
                <a:cs typeface="Times New Roman" panose="02020603050405020304" pitchFamily="18" charset="0"/>
              </a:rPr>
              <a:t>but was strengthened in faith, giving glory to God</a:t>
            </a:r>
            <a:r>
              <a:rPr lang="en-US" sz="2300" dirty="0">
                <a:latin typeface="Times New Roman" panose="02020603050405020304" pitchFamily="18" charset="0"/>
                <a:cs typeface="Times New Roman" panose="02020603050405020304" pitchFamily="18" charset="0"/>
              </a:rPr>
              <a:t>, </a:t>
            </a:r>
            <a:r>
              <a:rPr lang="en-US" sz="2300" b="1" baseline="30000" dirty="0">
                <a:latin typeface="Times New Roman" panose="02020603050405020304" pitchFamily="18" charset="0"/>
                <a:cs typeface="Times New Roman" panose="02020603050405020304" pitchFamily="18" charset="0"/>
              </a:rPr>
              <a:t>21 </a:t>
            </a:r>
            <a:r>
              <a:rPr lang="en-US" sz="2300" dirty="0">
                <a:latin typeface="Times New Roman" panose="02020603050405020304" pitchFamily="18" charset="0"/>
                <a:cs typeface="Times New Roman" panose="02020603050405020304" pitchFamily="18" charset="0"/>
              </a:rPr>
              <a:t>and </a:t>
            </a:r>
            <a:r>
              <a:rPr lang="en-US" sz="2300" dirty="0">
                <a:solidFill>
                  <a:srgbClr val="FFFF00"/>
                </a:solidFill>
                <a:latin typeface="Times New Roman" panose="02020603050405020304" pitchFamily="18" charset="0"/>
                <a:cs typeface="Times New Roman" panose="02020603050405020304" pitchFamily="18" charset="0"/>
              </a:rPr>
              <a:t>being </a:t>
            </a:r>
            <a:r>
              <a:rPr lang="en-US" sz="2300" b="1" dirty="0">
                <a:solidFill>
                  <a:srgbClr val="FFFF00"/>
                </a:solidFill>
                <a:latin typeface="Times New Roman" panose="02020603050405020304" pitchFamily="18" charset="0"/>
                <a:cs typeface="Times New Roman" panose="02020603050405020304" pitchFamily="18" charset="0"/>
              </a:rPr>
              <a:t>fully</a:t>
            </a:r>
            <a:r>
              <a:rPr lang="en-US" sz="2300" dirty="0">
                <a:solidFill>
                  <a:srgbClr val="FFFF00"/>
                </a:solidFill>
                <a:latin typeface="Times New Roman" panose="02020603050405020304" pitchFamily="18" charset="0"/>
                <a:cs typeface="Times New Roman" panose="02020603050405020304" pitchFamily="18" charset="0"/>
              </a:rPr>
              <a:t> convinced that what He had promised He was also able </a:t>
            </a:r>
            <a:r>
              <a:rPr lang="en-US" sz="2300" dirty="0" smtClean="0">
                <a:solidFill>
                  <a:srgbClr val="FFFF00"/>
                </a:solidFill>
                <a:latin typeface="Times New Roman" panose="02020603050405020304" pitchFamily="18" charset="0"/>
                <a:cs typeface="Times New Roman" panose="02020603050405020304" pitchFamily="18" charset="0"/>
              </a:rPr>
              <a:t>to perform</a:t>
            </a:r>
            <a:r>
              <a:rPr lang="en-US" sz="2300" dirty="0" smtClean="0">
                <a:latin typeface="Times New Roman" panose="02020603050405020304" pitchFamily="18" charset="0"/>
                <a:cs typeface="Times New Roman" panose="02020603050405020304" pitchFamily="18" charset="0"/>
              </a:rPr>
              <a:t>. </a:t>
            </a:r>
            <a:r>
              <a:rPr lang="en-US" sz="2300" b="1" baseline="30000" dirty="0" smtClean="0">
                <a:latin typeface="Times New Roman" panose="02020603050405020304" pitchFamily="18" charset="0"/>
                <a:cs typeface="Times New Roman" panose="02020603050405020304" pitchFamily="18" charset="0"/>
              </a:rPr>
              <a:t>22</a:t>
            </a:r>
            <a:r>
              <a:rPr lang="en-US" sz="2300" b="1" baseline="30000" dirty="0">
                <a:latin typeface="Times New Roman" panose="02020603050405020304" pitchFamily="18" charset="0"/>
                <a:cs typeface="Times New Roman" panose="02020603050405020304" pitchFamily="18" charset="0"/>
              </a:rPr>
              <a:t> </a:t>
            </a:r>
            <a:r>
              <a:rPr lang="en-US" sz="2300" dirty="0">
                <a:latin typeface="Times New Roman" panose="02020603050405020304" pitchFamily="18" charset="0"/>
                <a:cs typeface="Times New Roman" panose="02020603050405020304" pitchFamily="18" charset="0"/>
              </a:rPr>
              <a:t>And </a:t>
            </a:r>
            <a:r>
              <a:rPr lang="en-US" sz="2300" b="1" dirty="0">
                <a:solidFill>
                  <a:srgbClr val="FFFF00"/>
                </a:solidFill>
                <a:latin typeface="Times New Roman" panose="02020603050405020304" pitchFamily="18" charset="0"/>
                <a:cs typeface="Times New Roman" panose="02020603050405020304" pitchFamily="18" charset="0"/>
              </a:rPr>
              <a:t>therefore</a:t>
            </a:r>
            <a:r>
              <a:rPr lang="en-US" sz="2300" dirty="0">
                <a:solidFill>
                  <a:srgbClr val="FFFF00"/>
                </a:solidFill>
                <a:latin typeface="Times New Roman" panose="02020603050405020304" pitchFamily="18" charset="0"/>
                <a:cs typeface="Times New Roman" panose="02020603050405020304" pitchFamily="18" charset="0"/>
              </a:rPr>
              <a:t> “it was accounted to him for righteousness</a:t>
            </a:r>
            <a:r>
              <a:rPr lang="en-US" sz="2300" dirty="0" smtClean="0">
                <a:latin typeface="Times New Roman" panose="02020603050405020304" pitchFamily="18" charset="0"/>
                <a:cs typeface="Times New Roman" panose="02020603050405020304" pitchFamily="18" charset="0"/>
              </a:rPr>
              <a:t>.”</a:t>
            </a:r>
            <a:r>
              <a:rPr lang="en-US" sz="2300" baseline="30000" dirty="0">
                <a:latin typeface="Times New Roman" panose="02020603050405020304" pitchFamily="18" charset="0"/>
                <a:cs typeface="Times New Roman" panose="02020603050405020304" pitchFamily="18" charset="0"/>
              </a:rPr>
              <a:t> </a:t>
            </a:r>
            <a:r>
              <a:rPr lang="en-US" sz="2300" b="1" baseline="30000" dirty="0" smtClean="0">
                <a:latin typeface="Times New Roman" panose="02020603050405020304" pitchFamily="18" charset="0"/>
                <a:cs typeface="Times New Roman" panose="02020603050405020304" pitchFamily="18" charset="0"/>
              </a:rPr>
              <a:t>23</a:t>
            </a:r>
            <a:r>
              <a:rPr lang="en-US" sz="2300" b="1" baseline="30000" dirty="0">
                <a:latin typeface="Times New Roman" panose="02020603050405020304" pitchFamily="18" charset="0"/>
                <a:cs typeface="Times New Roman" panose="02020603050405020304" pitchFamily="18" charset="0"/>
              </a:rPr>
              <a:t> </a:t>
            </a:r>
            <a:r>
              <a:rPr lang="en-US" sz="2300" dirty="0">
                <a:latin typeface="Times New Roman" panose="02020603050405020304" pitchFamily="18" charset="0"/>
                <a:cs typeface="Times New Roman" panose="02020603050405020304" pitchFamily="18" charset="0"/>
              </a:rPr>
              <a:t>Now it was not written for his sake alone that it was imputed to him, </a:t>
            </a:r>
            <a:r>
              <a:rPr lang="en-US" sz="2300" b="1" baseline="30000" dirty="0">
                <a:latin typeface="Times New Roman" panose="02020603050405020304" pitchFamily="18" charset="0"/>
                <a:cs typeface="Times New Roman" panose="02020603050405020304" pitchFamily="18" charset="0"/>
              </a:rPr>
              <a:t>24 </a:t>
            </a:r>
            <a:r>
              <a:rPr lang="en-US" sz="2300" dirty="0">
                <a:latin typeface="Times New Roman" panose="02020603050405020304" pitchFamily="18" charset="0"/>
                <a:cs typeface="Times New Roman" panose="02020603050405020304" pitchFamily="18" charset="0"/>
              </a:rPr>
              <a:t>but also for us. It shall be imputed to us who believe in Him who raised up Jesus our Lord from </a:t>
            </a:r>
            <a:r>
              <a:rPr lang="en-US" sz="2300" dirty="0" smtClean="0">
                <a:latin typeface="Times New Roman" panose="02020603050405020304" pitchFamily="18" charset="0"/>
                <a:cs typeface="Times New Roman" panose="02020603050405020304" pitchFamily="18" charset="0"/>
              </a:rPr>
              <a:t>the dead, </a:t>
            </a:r>
            <a:r>
              <a:rPr lang="en-US" sz="2300" b="1" baseline="30000" dirty="0" smtClean="0">
                <a:latin typeface="Times New Roman" panose="02020603050405020304" pitchFamily="18" charset="0"/>
                <a:cs typeface="Times New Roman" panose="02020603050405020304" pitchFamily="18" charset="0"/>
              </a:rPr>
              <a:t>25</a:t>
            </a:r>
            <a:r>
              <a:rPr lang="en-US" sz="2300" b="1" baseline="30000" dirty="0">
                <a:latin typeface="Times New Roman" panose="02020603050405020304" pitchFamily="18" charset="0"/>
                <a:cs typeface="Times New Roman" panose="02020603050405020304" pitchFamily="18" charset="0"/>
              </a:rPr>
              <a:t> </a:t>
            </a:r>
            <a:r>
              <a:rPr lang="en-US" sz="2300" dirty="0">
                <a:latin typeface="Times New Roman" panose="02020603050405020304" pitchFamily="18" charset="0"/>
                <a:cs typeface="Times New Roman" panose="02020603050405020304" pitchFamily="18" charset="0"/>
              </a:rPr>
              <a:t>who was delivered up because of our offenses, and was raised because of our justification</a:t>
            </a:r>
            <a:r>
              <a:rPr lang="en-US" sz="2300" dirty="0" smtClean="0">
                <a:latin typeface="Times New Roman" panose="02020603050405020304" pitchFamily="18" charset="0"/>
                <a:cs typeface="Times New Roman" panose="02020603050405020304" pitchFamily="18" charset="0"/>
              </a:rPr>
              <a:t>.</a:t>
            </a:r>
            <a:endParaRPr lang="en-US" sz="23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0698879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9700" name="Rectangle 4"/>
          <p:cNvSpPr>
            <a:spLocks noGrp="1" noChangeArrowheads="1"/>
          </p:cNvSpPr>
          <p:nvPr>
            <p:ph type="title"/>
          </p:nvPr>
        </p:nvSpPr>
        <p:spPr>
          <a:xfrm>
            <a:off x="0" y="-35257"/>
            <a:ext cx="9144000" cy="1219200"/>
          </a:xfrm>
        </p:spPr>
        <p:txBody>
          <a:bodyPr/>
          <a:lstStyle/>
          <a:p>
            <a:pPr algn="ctr">
              <a:lnSpc>
                <a:spcPct val="90000"/>
              </a:lnSpc>
            </a:pPr>
            <a:r>
              <a:rPr lang="en-US" altLang="en-US" sz="4000" dirty="0">
                <a:solidFill>
                  <a:srgbClr val="FFFF00"/>
                </a:solidFill>
                <a:latin typeface="Times New Roman" pitchFamily="18" charset="0"/>
              </a:rPr>
              <a:t>Abraham: Example of Hope</a:t>
            </a:r>
            <a:r>
              <a:rPr lang="en-US" altLang="en-US" sz="4800" dirty="0">
                <a:solidFill>
                  <a:srgbClr val="FFFF00"/>
                </a:solidFill>
                <a:latin typeface="Times New Roman" pitchFamily="18" charset="0"/>
              </a:rPr>
              <a:t/>
            </a:r>
            <a:br>
              <a:rPr lang="en-US" altLang="en-US" sz="4800" dirty="0">
                <a:solidFill>
                  <a:srgbClr val="FFFF00"/>
                </a:solidFill>
                <a:latin typeface="Times New Roman" pitchFamily="18" charset="0"/>
              </a:rPr>
            </a:br>
            <a:r>
              <a:rPr lang="en-US" altLang="en-US" sz="3600" i="1" dirty="0">
                <a:solidFill>
                  <a:srgbClr val="FFFF66"/>
                </a:solidFill>
                <a:latin typeface="Times New Roman" pitchFamily="18" charset="0"/>
              </a:rPr>
              <a:t>Romans 4:18-25</a:t>
            </a:r>
          </a:p>
        </p:txBody>
      </p:sp>
      <p:sp>
        <p:nvSpPr>
          <p:cNvPr id="2" name="TextBox 1"/>
          <p:cNvSpPr txBox="1"/>
          <p:nvPr/>
        </p:nvSpPr>
        <p:spPr>
          <a:xfrm>
            <a:off x="76200" y="1066800"/>
            <a:ext cx="9067800" cy="5826210"/>
          </a:xfrm>
          <a:prstGeom prst="rect">
            <a:avLst/>
          </a:prstGeom>
          <a:noFill/>
        </p:spPr>
        <p:txBody>
          <a:bodyPr wrap="square" rtlCol="0">
            <a:spAutoFit/>
          </a:bodyPr>
          <a:lstStyle/>
          <a:p>
            <a:pPr>
              <a:lnSpc>
                <a:spcPct val="90000"/>
              </a:lnSpc>
            </a:pPr>
            <a:r>
              <a:rPr lang="en-US" sz="2300" b="1" baseline="30000" dirty="0">
                <a:latin typeface="Times New Roman" panose="02020603050405020304" pitchFamily="18" charset="0"/>
                <a:cs typeface="Times New Roman" panose="02020603050405020304" pitchFamily="18" charset="0"/>
              </a:rPr>
              <a:t>16 </a:t>
            </a:r>
            <a:r>
              <a:rPr lang="en-US" sz="2300" dirty="0">
                <a:latin typeface="Times New Roman" panose="02020603050405020304" pitchFamily="18" charset="0"/>
                <a:cs typeface="Times New Roman" panose="02020603050405020304" pitchFamily="18" charset="0"/>
              </a:rPr>
              <a:t>Therefore it is of faith that it might be according to grace, so that the promise might be sure to all the seed, not only to those who are of the law, but also to those who are of the faith of Abraham, who is the father of us all </a:t>
            </a:r>
            <a:r>
              <a:rPr lang="en-US" sz="2300" b="1" baseline="30000" dirty="0">
                <a:latin typeface="Times New Roman" panose="02020603050405020304" pitchFamily="18" charset="0"/>
                <a:cs typeface="Times New Roman" panose="02020603050405020304" pitchFamily="18" charset="0"/>
              </a:rPr>
              <a:t>17 </a:t>
            </a:r>
            <a:r>
              <a:rPr lang="en-US" sz="2300" dirty="0">
                <a:latin typeface="Times New Roman" panose="02020603050405020304" pitchFamily="18" charset="0"/>
                <a:cs typeface="Times New Roman" panose="02020603050405020304" pitchFamily="18" charset="0"/>
              </a:rPr>
              <a:t>(as it is written, “I have made you a father of many nations</a:t>
            </a:r>
            <a:r>
              <a:rPr lang="en-US" sz="2300" dirty="0" smtClean="0">
                <a:latin typeface="Times New Roman" panose="02020603050405020304" pitchFamily="18" charset="0"/>
                <a:cs typeface="Times New Roman" panose="02020603050405020304" pitchFamily="18" charset="0"/>
              </a:rPr>
              <a:t>”) </a:t>
            </a:r>
            <a:r>
              <a:rPr lang="en-US" sz="2300" dirty="0">
                <a:latin typeface="Times New Roman" panose="02020603050405020304" pitchFamily="18" charset="0"/>
                <a:cs typeface="Times New Roman" panose="02020603050405020304" pitchFamily="18" charset="0"/>
              </a:rPr>
              <a:t>in the presence of Him whom he believed—God, who gives life to the dead and calls those things which do not exist as though </a:t>
            </a:r>
            <a:r>
              <a:rPr lang="en-US" sz="2300" dirty="0" smtClean="0">
                <a:latin typeface="Times New Roman" panose="02020603050405020304" pitchFamily="18" charset="0"/>
                <a:cs typeface="Times New Roman" panose="02020603050405020304" pitchFamily="18" charset="0"/>
              </a:rPr>
              <a:t>they did; </a:t>
            </a:r>
            <a:r>
              <a:rPr lang="en-US" sz="2300" b="1" baseline="30000" dirty="0" smtClean="0">
                <a:latin typeface="Times New Roman" panose="02020603050405020304" pitchFamily="18" charset="0"/>
                <a:cs typeface="Times New Roman" panose="02020603050405020304" pitchFamily="18" charset="0"/>
              </a:rPr>
              <a:t>18</a:t>
            </a:r>
            <a:r>
              <a:rPr lang="en-US" sz="2300" b="1" baseline="30000" dirty="0">
                <a:latin typeface="Times New Roman" panose="02020603050405020304" pitchFamily="18" charset="0"/>
                <a:cs typeface="Times New Roman" panose="02020603050405020304" pitchFamily="18" charset="0"/>
              </a:rPr>
              <a:t> </a:t>
            </a:r>
            <a:r>
              <a:rPr lang="en-US" sz="2300" dirty="0">
                <a:solidFill>
                  <a:srgbClr val="FFFF00"/>
                </a:solidFill>
                <a:latin typeface="Times New Roman" panose="02020603050405020304" pitchFamily="18" charset="0"/>
                <a:cs typeface="Times New Roman" panose="02020603050405020304" pitchFamily="18" charset="0"/>
              </a:rPr>
              <a:t>who, contrary to hope, in hope believed</a:t>
            </a:r>
            <a:r>
              <a:rPr lang="en-US" sz="2300" dirty="0">
                <a:latin typeface="Times New Roman" panose="02020603050405020304" pitchFamily="18" charset="0"/>
                <a:cs typeface="Times New Roman" panose="02020603050405020304" pitchFamily="18" charset="0"/>
              </a:rPr>
              <a:t>, so that he became the father of many nations, </a:t>
            </a:r>
            <a:r>
              <a:rPr lang="en-US" sz="2300" dirty="0">
                <a:solidFill>
                  <a:srgbClr val="FFFF00"/>
                </a:solidFill>
                <a:latin typeface="Times New Roman" panose="02020603050405020304" pitchFamily="18" charset="0"/>
                <a:cs typeface="Times New Roman" panose="02020603050405020304" pitchFamily="18" charset="0"/>
              </a:rPr>
              <a:t>according to what was spoken</a:t>
            </a:r>
            <a:r>
              <a:rPr lang="en-US" sz="2300" dirty="0">
                <a:latin typeface="Times New Roman" panose="02020603050405020304" pitchFamily="18" charset="0"/>
                <a:cs typeface="Times New Roman" panose="02020603050405020304" pitchFamily="18" charset="0"/>
              </a:rPr>
              <a:t>, “So shall your </a:t>
            </a:r>
            <a:r>
              <a:rPr lang="en-US" sz="2300" dirty="0" smtClean="0">
                <a:latin typeface="Times New Roman" panose="02020603050405020304" pitchFamily="18" charset="0"/>
                <a:cs typeface="Times New Roman" panose="02020603050405020304" pitchFamily="18" charset="0"/>
              </a:rPr>
              <a:t>descendants be.” </a:t>
            </a:r>
            <a:r>
              <a:rPr lang="en-US" sz="2300" b="1" baseline="30000" dirty="0" smtClean="0">
                <a:latin typeface="Times New Roman" panose="02020603050405020304" pitchFamily="18" charset="0"/>
                <a:cs typeface="Times New Roman" panose="02020603050405020304" pitchFamily="18" charset="0"/>
              </a:rPr>
              <a:t>19</a:t>
            </a:r>
            <a:r>
              <a:rPr lang="en-US" sz="2300" b="1" baseline="30000" dirty="0">
                <a:latin typeface="Times New Roman" panose="02020603050405020304" pitchFamily="18" charset="0"/>
                <a:cs typeface="Times New Roman" panose="02020603050405020304" pitchFamily="18" charset="0"/>
              </a:rPr>
              <a:t> </a:t>
            </a:r>
            <a:r>
              <a:rPr lang="en-US" sz="2300" dirty="0">
                <a:latin typeface="Times New Roman" panose="02020603050405020304" pitchFamily="18" charset="0"/>
                <a:cs typeface="Times New Roman" panose="02020603050405020304" pitchFamily="18" charset="0"/>
              </a:rPr>
              <a:t>And not being weak in faith, </a:t>
            </a:r>
            <a:r>
              <a:rPr lang="en-US" sz="2300" dirty="0">
                <a:solidFill>
                  <a:srgbClr val="FFFF00"/>
                </a:solidFill>
                <a:latin typeface="Times New Roman" panose="02020603050405020304" pitchFamily="18" charset="0"/>
                <a:cs typeface="Times New Roman" panose="02020603050405020304" pitchFamily="18" charset="0"/>
              </a:rPr>
              <a:t>he did not consider his own body, already dead (since he was about a hundred years old), and the deadness of </a:t>
            </a:r>
            <a:r>
              <a:rPr lang="en-US" sz="2300" dirty="0" smtClean="0">
                <a:solidFill>
                  <a:srgbClr val="FFFF00"/>
                </a:solidFill>
                <a:latin typeface="Times New Roman" panose="02020603050405020304" pitchFamily="18" charset="0"/>
                <a:cs typeface="Times New Roman" panose="02020603050405020304" pitchFamily="18" charset="0"/>
              </a:rPr>
              <a:t>Sarah’s womb</a:t>
            </a:r>
            <a:r>
              <a:rPr lang="en-US" sz="2300" dirty="0" smtClean="0">
                <a:latin typeface="Times New Roman" panose="02020603050405020304" pitchFamily="18" charset="0"/>
                <a:cs typeface="Times New Roman" panose="02020603050405020304" pitchFamily="18" charset="0"/>
              </a:rPr>
              <a:t>. </a:t>
            </a:r>
            <a:r>
              <a:rPr lang="en-US" sz="2300" b="1" baseline="30000" dirty="0" smtClean="0">
                <a:latin typeface="Times New Roman" panose="02020603050405020304" pitchFamily="18" charset="0"/>
                <a:cs typeface="Times New Roman" panose="02020603050405020304" pitchFamily="18" charset="0"/>
              </a:rPr>
              <a:t>20</a:t>
            </a:r>
            <a:r>
              <a:rPr lang="en-US" sz="2300" b="1" baseline="30000" dirty="0">
                <a:latin typeface="Times New Roman" panose="02020603050405020304" pitchFamily="18" charset="0"/>
                <a:cs typeface="Times New Roman" panose="02020603050405020304" pitchFamily="18" charset="0"/>
              </a:rPr>
              <a:t> </a:t>
            </a:r>
            <a:r>
              <a:rPr lang="en-US" sz="2300" dirty="0">
                <a:solidFill>
                  <a:srgbClr val="FFFF00"/>
                </a:solidFill>
                <a:latin typeface="Times New Roman" panose="02020603050405020304" pitchFamily="18" charset="0"/>
                <a:cs typeface="Times New Roman" panose="02020603050405020304" pitchFamily="18" charset="0"/>
              </a:rPr>
              <a:t>He did not waver at the promise of God through unbelief</a:t>
            </a:r>
            <a:r>
              <a:rPr lang="en-US" sz="2300" dirty="0">
                <a:latin typeface="Times New Roman" panose="02020603050405020304" pitchFamily="18" charset="0"/>
                <a:cs typeface="Times New Roman" panose="02020603050405020304" pitchFamily="18" charset="0"/>
              </a:rPr>
              <a:t>, </a:t>
            </a:r>
            <a:r>
              <a:rPr lang="en-US" sz="2300" dirty="0">
                <a:solidFill>
                  <a:srgbClr val="FFC000"/>
                </a:solidFill>
                <a:latin typeface="Times New Roman" panose="02020603050405020304" pitchFamily="18" charset="0"/>
                <a:cs typeface="Times New Roman" panose="02020603050405020304" pitchFamily="18" charset="0"/>
              </a:rPr>
              <a:t>but was strengthened in faith, giving glory to God</a:t>
            </a:r>
            <a:r>
              <a:rPr lang="en-US" sz="2300" dirty="0">
                <a:latin typeface="Times New Roman" panose="02020603050405020304" pitchFamily="18" charset="0"/>
                <a:cs typeface="Times New Roman" panose="02020603050405020304" pitchFamily="18" charset="0"/>
              </a:rPr>
              <a:t>, </a:t>
            </a:r>
            <a:r>
              <a:rPr lang="en-US" sz="2300" b="1" baseline="30000" dirty="0">
                <a:latin typeface="Times New Roman" panose="02020603050405020304" pitchFamily="18" charset="0"/>
                <a:cs typeface="Times New Roman" panose="02020603050405020304" pitchFamily="18" charset="0"/>
              </a:rPr>
              <a:t>21 </a:t>
            </a:r>
            <a:r>
              <a:rPr lang="en-US" sz="2300" dirty="0">
                <a:latin typeface="Times New Roman" panose="02020603050405020304" pitchFamily="18" charset="0"/>
                <a:cs typeface="Times New Roman" panose="02020603050405020304" pitchFamily="18" charset="0"/>
              </a:rPr>
              <a:t>and </a:t>
            </a:r>
            <a:r>
              <a:rPr lang="en-US" sz="2300" dirty="0">
                <a:solidFill>
                  <a:srgbClr val="FFFF00"/>
                </a:solidFill>
                <a:latin typeface="Times New Roman" panose="02020603050405020304" pitchFamily="18" charset="0"/>
                <a:cs typeface="Times New Roman" panose="02020603050405020304" pitchFamily="18" charset="0"/>
              </a:rPr>
              <a:t>being </a:t>
            </a:r>
            <a:r>
              <a:rPr lang="en-US" sz="2300" b="1" dirty="0">
                <a:solidFill>
                  <a:srgbClr val="FFFF00"/>
                </a:solidFill>
                <a:latin typeface="Times New Roman" panose="02020603050405020304" pitchFamily="18" charset="0"/>
                <a:cs typeface="Times New Roman" panose="02020603050405020304" pitchFamily="18" charset="0"/>
              </a:rPr>
              <a:t>fully</a:t>
            </a:r>
            <a:r>
              <a:rPr lang="en-US" sz="2300" dirty="0">
                <a:solidFill>
                  <a:srgbClr val="FFFF00"/>
                </a:solidFill>
                <a:latin typeface="Times New Roman" panose="02020603050405020304" pitchFamily="18" charset="0"/>
                <a:cs typeface="Times New Roman" panose="02020603050405020304" pitchFamily="18" charset="0"/>
              </a:rPr>
              <a:t> convinced that what He had promised He was also able </a:t>
            </a:r>
            <a:r>
              <a:rPr lang="en-US" sz="2300" dirty="0" smtClean="0">
                <a:solidFill>
                  <a:srgbClr val="FFFF00"/>
                </a:solidFill>
                <a:latin typeface="Times New Roman" panose="02020603050405020304" pitchFamily="18" charset="0"/>
                <a:cs typeface="Times New Roman" panose="02020603050405020304" pitchFamily="18" charset="0"/>
              </a:rPr>
              <a:t>to perform</a:t>
            </a:r>
            <a:r>
              <a:rPr lang="en-US" sz="2300" dirty="0" smtClean="0">
                <a:latin typeface="Times New Roman" panose="02020603050405020304" pitchFamily="18" charset="0"/>
                <a:cs typeface="Times New Roman" panose="02020603050405020304" pitchFamily="18" charset="0"/>
              </a:rPr>
              <a:t>. </a:t>
            </a:r>
            <a:r>
              <a:rPr lang="en-US" sz="2300" b="1" baseline="30000" dirty="0" smtClean="0">
                <a:latin typeface="Times New Roman" panose="02020603050405020304" pitchFamily="18" charset="0"/>
                <a:cs typeface="Times New Roman" panose="02020603050405020304" pitchFamily="18" charset="0"/>
              </a:rPr>
              <a:t>22</a:t>
            </a:r>
            <a:r>
              <a:rPr lang="en-US" sz="2300" b="1" baseline="30000" dirty="0">
                <a:latin typeface="Times New Roman" panose="02020603050405020304" pitchFamily="18" charset="0"/>
                <a:cs typeface="Times New Roman" panose="02020603050405020304" pitchFamily="18" charset="0"/>
              </a:rPr>
              <a:t> </a:t>
            </a:r>
            <a:r>
              <a:rPr lang="en-US" sz="2300" dirty="0">
                <a:latin typeface="Times New Roman" panose="02020603050405020304" pitchFamily="18" charset="0"/>
                <a:cs typeface="Times New Roman" panose="02020603050405020304" pitchFamily="18" charset="0"/>
              </a:rPr>
              <a:t>And </a:t>
            </a:r>
            <a:r>
              <a:rPr lang="en-US" sz="2300" b="1" dirty="0">
                <a:solidFill>
                  <a:srgbClr val="FFFF00"/>
                </a:solidFill>
                <a:latin typeface="Times New Roman" panose="02020603050405020304" pitchFamily="18" charset="0"/>
                <a:cs typeface="Times New Roman" panose="02020603050405020304" pitchFamily="18" charset="0"/>
              </a:rPr>
              <a:t>therefore</a:t>
            </a:r>
            <a:r>
              <a:rPr lang="en-US" sz="2300" dirty="0">
                <a:solidFill>
                  <a:srgbClr val="FFFF00"/>
                </a:solidFill>
                <a:latin typeface="Times New Roman" panose="02020603050405020304" pitchFamily="18" charset="0"/>
                <a:cs typeface="Times New Roman" panose="02020603050405020304" pitchFamily="18" charset="0"/>
              </a:rPr>
              <a:t> “it was accounted to him for righteousness</a:t>
            </a:r>
            <a:r>
              <a:rPr lang="en-US" sz="2300" dirty="0" smtClean="0">
                <a:latin typeface="Times New Roman" panose="02020603050405020304" pitchFamily="18" charset="0"/>
                <a:cs typeface="Times New Roman" panose="02020603050405020304" pitchFamily="18" charset="0"/>
              </a:rPr>
              <a:t>.”</a:t>
            </a:r>
            <a:r>
              <a:rPr lang="en-US" sz="2300" baseline="30000" dirty="0">
                <a:latin typeface="Times New Roman" panose="02020603050405020304" pitchFamily="18" charset="0"/>
                <a:cs typeface="Times New Roman" panose="02020603050405020304" pitchFamily="18" charset="0"/>
              </a:rPr>
              <a:t> </a:t>
            </a:r>
            <a:r>
              <a:rPr lang="en-US" sz="2300" b="1" baseline="30000" dirty="0" smtClean="0">
                <a:latin typeface="Times New Roman" panose="02020603050405020304" pitchFamily="18" charset="0"/>
                <a:cs typeface="Times New Roman" panose="02020603050405020304" pitchFamily="18" charset="0"/>
              </a:rPr>
              <a:t>23</a:t>
            </a:r>
            <a:r>
              <a:rPr lang="en-US" sz="2300" b="1" baseline="30000" dirty="0">
                <a:latin typeface="Times New Roman" panose="02020603050405020304" pitchFamily="18" charset="0"/>
                <a:cs typeface="Times New Roman" panose="02020603050405020304" pitchFamily="18" charset="0"/>
              </a:rPr>
              <a:t> </a:t>
            </a:r>
            <a:r>
              <a:rPr lang="en-US" sz="2300" dirty="0">
                <a:solidFill>
                  <a:srgbClr val="66FFFF"/>
                </a:solidFill>
                <a:latin typeface="Times New Roman" panose="02020603050405020304" pitchFamily="18" charset="0"/>
                <a:cs typeface="Times New Roman" panose="02020603050405020304" pitchFamily="18" charset="0"/>
              </a:rPr>
              <a:t>Now it was not written for his sake alone that it was imputed to him</a:t>
            </a:r>
            <a:r>
              <a:rPr lang="en-US" sz="2300" dirty="0">
                <a:latin typeface="Times New Roman" panose="02020603050405020304" pitchFamily="18" charset="0"/>
                <a:cs typeface="Times New Roman" panose="02020603050405020304" pitchFamily="18" charset="0"/>
              </a:rPr>
              <a:t>, </a:t>
            </a:r>
            <a:r>
              <a:rPr lang="en-US" sz="2300" b="1" baseline="30000" dirty="0">
                <a:latin typeface="Times New Roman" panose="02020603050405020304" pitchFamily="18" charset="0"/>
                <a:cs typeface="Times New Roman" panose="02020603050405020304" pitchFamily="18" charset="0"/>
              </a:rPr>
              <a:t>24 </a:t>
            </a:r>
            <a:r>
              <a:rPr lang="en-US" sz="2300" dirty="0">
                <a:latin typeface="Times New Roman" panose="02020603050405020304" pitchFamily="18" charset="0"/>
                <a:cs typeface="Times New Roman" panose="02020603050405020304" pitchFamily="18" charset="0"/>
              </a:rPr>
              <a:t>but also for us. It shall be imputed to us who believe in Him who raised up Jesus our Lord from </a:t>
            </a:r>
            <a:r>
              <a:rPr lang="en-US" sz="2300" dirty="0" smtClean="0">
                <a:latin typeface="Times New Roman" panose="02020603050405020304" pitchFamily="18" charset="0"/>
                <a:cs typeface="Times New Roman" panose="02020603050405020304" pitchFamily="18" charset="0"/>
              </a:rPr>
              <a:t>the dead, </a:t>
            </a:r>
            <a:r>
              <a:rPr lang="en-US" sz="2300" b="1" baseline="30000" dirty="0" smtClean="0">
                <a:latin typeface="Times New Roman" panose="02020603050405020304" pitchFamily="18" charset="0"/>
                <a:cs typeface="Times New Roman" panose="02020603050405020304" pitchFamily="18" charset="0"/>
              </a:rPr>
              <a:t>25</a:t>
            </a:r>
            <a:r>
              <a:rPr lang="en-US" sz="2300" b="1" baseline="30000" dirty="0">
                <a:latin typeface="Times New Roman" panose="02020603050405020304" pitchFamily="18" charset="0"/>
                <a:cs typeface="Times New Roman" panose="02020603050405020304" pitchFamily="18" charset="0"/>
              </a:rPr>
              <a:t> </a:t>
            </a:r>
            <a:r>
              <a:rPr lang="en-US" sz="2300" dirty="0">
                <a:latin typeface="Times New Roman" panose="02020603050405020304" pitchFamily="18" charset="0"/>
                <a:cs typeface="Times New Roman" panose="02020603050405020304" pitchFamily="18" charset="0"/>
              </a:rPr>
              <a:t>who was delivered up because of our offenses, and was raised because of our justification</a:t>
            </a:r>
            <a:r>
              <a:rPr lang="en-US" sz="2300" dirty="0" smtClean="0">
                <a:latin typeface="Times New Roman" panose="02020603050405020304" pitchFamily="18" charset="0"/>
                <a:cs typeface="Times New Roman" panose="02020603050405020304" pitchFamily="18" charset="0"/>
              </a:rPr>
              <a:t>.</a:t>
            </a:r>
            <a:endParaRPr lang="en-US" sz="23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3510159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9700" name="Rectangle 4"/>
          <p:cNvSpPr>
            <a:spLocks noGrp="1" noChangeArrowheads="1"/>
          </p:cNvSpPr>
          <p:nvPr>
            <p:ph type="title"/>
          </p:nvPr>
        </p:nvSpPr>
        <p:spPr>
          <a:xfrm>
            <a:off x="0" y="-35257"/>
            <a:ext cx="9144000" cy="1219200"/>
          </a:xfrm>
        </p:spPr>
        <p:txBody>
          <a:bodyPr/>
          <a:lstStyle/>
          <a:p>
            <a:pPr algn="ctr">
              <a:lnSpc>
                <a:spcPct val="90000"/>
              </a:lnSpc>
            </a:pPr>
            <a:r>
              <a:rPr lang="en-US" altLang="en-US" sz="4000" dirty="0">
                <a:solidFill>
                  <a:srgbClr val="FFFF00"/>
                </a:solidFill>
                <a:latin typeface="Times New Roman" pitchFamily="18" charset="0"/>
              </a:rPr>
              <a:t>Abraham: Example of Hope</a:t>
            </a:r>
            <a:r>
              <a:rPr lang="en-US" altLang="en-US" sz="4800" dirty="0">
                <a:solidFill>
                  <a:srgbClr val="FFFF00"/>
                </a:solidFill>
                <a:latin typeface="Times New Roman" pitchFamily="18" charset="0"/>
              </a:rPr>
              <a:t/>
            </a:r>
            <a:br>
              <a:rPr lang="en-US" altLang="en-US" sz="4800" dirty="0">
                <a:solidFill>
                  <a:srgbClr val="FFFF00"/>
                </a:solidFill>
                <a:latin typeface="Times New Roman" pitchFamily="18" charset="0"/>
              </a:rPr>
            </a:br>
            <a:r>
              <a:rPr lang="en-US" altLang="en-US" sz="3600" i="1" dirty="0">
                <a:solidFill>
                  <a:srgbClr val="FFFF66"/>
                </a:solidFill>
                <a:latin typeface="Times New Roman" pitchFamily="18" charset="0"/>
              </a:rPr>
              <a:t>Romans 4:18-25</a:t>
            </a:r>
          </a:p>
        </p:txBody>
      </p:sp>
      <p:sp>
        <p:nvSpPr>
          <p:cNvPr id="2" name="TextBox 1"/>
          <p:cNvSpPr txBox="1"/>
          <p:nvPr/>
        </p:nvSpPr>
        <p:spPr>
          <a:xfrm>
            <a:off x="76200" y="1066800"/>
            <a:ext cx="9067800" cy="5826210"/>
          </a:xfrm>
          <a:prstGeom prst="rect">
            <a:avLst/>
          </a:prstGeom>
          <a:noFill/>
        </p:spPr>
        <p:txBody>
          <a:bodyPr wrap="square" rtlCol="0">
            <a:spAutoFit/>
          </a:bodyPr>
          <a:lstStyle/>
          <a:p>
            <a:pPr>
              <a:lnSpc>
                <a:spcPct val="90000"/>
              </a:lnSpc>
            </a:pPr>
            <a:r>
              <a:rPr lang="en-US" sz="2300" b="1" baseline="30000" dirty="0">
                <a:latin typeface="Times New Roman" panose="02020603050405020304" pitchFamily="18" charset="0"/>
                <a:cs typeface="Times New Roman" panose="02020603050405020304" pitchFamily="18" charset="0"/>
              </a:rPr>
              <a:t>16 </a:t>
            </a:r>
            <a:r>
              <a:rPr lang="en-US" sz="2300" dirty="0">
                <a:latin typeface="Times New Roman" panose="02020603050405020304" pitchFamily="18" charset="0"/>
                <a:cs typeface="Times New Roman" panose="02020603050405020304" pitchFamily="18" charset="0"/>
              </a:rPr>
              <a:t>Therefore it is of faith that it might be according to grace, so that the promise might be sure to all the seed, not only to those who are of the law, but also to those who are of the faith of Abraham, who is the father of us all </a:t>
            </a:r>
            <a:r>
              <a:rPr lang="en-US" sz="2300" b="1" baseline="30000" dirty="0">
                <a:latin typeface="Times New Roman" panose="02020603050405020304" pitchFamily="18" charset="0"/>
                <a:cs typeface="Times New Roman" panose="02020603050405020304" pitchFamily="18" charset="0"/>
              </a:rPr>
              <a:t>17 </a:t>
            </a:r>
            <a:r>
              <a:rPr lang="en-US" sz="2300" dirty="0">
                <a:latin typeface="Times New Roman" panose="02020603050405020304" pitchFamily="18" charset="0"/>
                <a:cs typeface="Times New Roman" panose="02020603050405020304" pitchFamily="18" charset="0"/>
              </a:rPr>
              <a:t>(as it is written, “I have made you a father of many nations</a:t>
            </a:r>
            <a:r>
              <a:rPr lang="en-US" sz="2300" dirty="0" smtClean="0">
                <a:latin typeface="Times New Roman" panose="02020603050405020304" pitchFamily="18" charset="0"/>
                <a:cs typeface="Times New Roman" panose="02020603050405020304" pitchFamily="18" charset="0"/>
              </a:rPr>
              <a:t>”) </a:t>
            </a:r>
            <a:r>
              <a:rPr lang="en-US" sz="2300" dirty="0">
                <a:latin typeface="Times New Roman" panose="02020603050405020304" pitchFamily="18" charset="0"/>
                <a:cs typeface="Times New Roman" panose="02020603050405020304" pitchFamily="18" charset="0"/>
              </a:rPr>
              <a:t>in the presence of Him whom he believed—God, who gives life to the dead and calls those things which do not exist as though </a:t>
            </a:r>
            <a:r>
              <a:rPr lang="en-US" sz="2300" dirty="0" smtClean="0">
                <a:latin typeface="Times New Roman" panose="02020603050405020304" pitchFamily="18" charset="0"/>
                <a:cs typeface="Times New Roman" panose="02020603050405020304" pitchFamily="18" charset="0"/>
              </a:rPr>
              <a:t>they did; </a:t>
            </a:r>
            <a:r>
              <a:rPr lang="en-US" sz="2300" b="1" baseline="30000" dirty="0" smtClean="0">
                <a:latin typeface="Times New Roman" panose="02020603050405020304" pitchFamily="18" charset="0"/>
                <a:cs typeface="Times New Roman" panose="02020603050405020304" pitchFamily="18" charset="0"/>
              </a:rPr>
              <a:t>18</a:t>
            </a:r>
            <a:r>
              <a:rPr lang="en-US" sz="2300" b="1" baseline="30000" dirty="0">
                <a:latin typeface="Times New Roman" panose="02020603050405020304" pitchFamily="18" charset="0"/>
                <a:cs typeface="Times New Roman" panose="02020603050405020304" pitchFamily="18" charset="0"/>
              </a:rPr>
              <a:t> </a:t>
            </a:r>
            <a:r>
              <a:rPr lang="en-US" sz="2300" dirty="0">
                <a:solidFill>
                  <a:srgbClr val="FFFF00"/>
                </a:solidFill>
                <a:latin typeface="Times New Roman" panose="02020603050405020304" pitchFamily="18" charset="0"/>
                <a:cs typeface="Times New Roman" panose="02020603050405020304" pitchFamily="18" charset="0"/>
              </a:rPr>
              <a:t>who, contrary to hope, in hope believed</a:t>
            </a:r>
            <a:r>
              <a:rPr lang="en-US" sz="2300" dirty="0">
                <a:latin typeface="Times New Roman" panose="02020603050405020304" pitchFamily="18" charset="0"/>
                <a:cs typeface="Times New Roman" panose="02020603050405020304" pitchFamily="18" charset="0"/>
              </a:rPr>
              <a:t>, so that he became the father of many nations, </a:t>
            </a:r>
            <a:r>
              <a:rPr lang="en-US" sz="2300" dirty="0">
                <a:solidFill>
                  <a:srgbClr val="FFFF00"/>
                </a:solidFill>
                <a:latin typeface="Times New Roman" panose="02020603050405020304" pitchFamily="18" charset="0"/>
                <a:cs typeface="Times New Roman" panose="02020603050405020304" pitchFamily="18" charset="0"/>
              </a:rPr>
              <a:t>according to what was spoken</a:t>
            </a:r>
            <a:r>
              <a:rPr lang="en-US" sz="2300" dirty="0">
                <a:latin typeface="Times New Roman" panose="02020603050405020304" pitchFamily="18" charset="0"/>
                <a:cs typeface="Times New Roman" panose="02020603050405020304" pitchFamily="18" charset="0"/>
              </a:rPr>
              <a:t>, “So shall your </a:t>
            </a:r>
            <a:r>
              <a:rPr lang="en-US" sz="2300" dirty="0" smtClean="0">
                <a:latin typeface="Times New Roman" panose="02020603050405020304" pitchFamily="18" charset="0"/>
                <a:cs typeface="Times New Roman" panose="02020603050405020304" pitchFamily="18" charset="0"/>
              </a:rPr>
              <a:t>descendants be.” </a:t>
            </a:r>
            <a:r>
              <a:rPr lang="en-US" sz="2300" b="1" baseline="30000" dirty="0" smtClean="0">
                <a:latin typeface="Times New Roman" panose="02020603050405020304" pitchFamily="18" charset="0"/>
                <a:cs typeface="Times New Roman" panose="02020603050405020304" pitchFamily="18" charset="0"/>
              </a:rPr>
              <a:t>19</a:t>
            </a:r>
            <a:r>
              <a:rPr lang="en-US" sz="2300" b="1" baseline="30000" dirty="0">
                <a:latin typeface="Times New Roman" panose="02020603050405020304" pitchFamily="18" charset="0"/>
                <a:cs typeface="Times New Roman" panose="02020603050405020304" pitchFamily="18" charset="0"/>
              </a:rPr>
              <a:t> </a:t>
            </a:r>
            <a:r>
              <a:rPr lang="en-US" sz="2300" dirty="0">
                <a:latin typeface="Times New Roman" panose="02020603050405020304" pitchFamily="18" charset="0"/>
                <a:cs typeface="Times New Roman" panose="02020603050405020304" pitchFamily="18" charset="0"/>
              </a:rPr>
              <a:t>And not being weak in faith, </a:t>
            </a:r>
            <a:r>
              <a:rPr lang="en-US" sz="2300" dirty="0">
                <a:solidFill>
                  <a:srgbClr val="FFFF00"/>
                </a:solidFill>
                <a:latin typeface="Times New Roman" panose="02020603050405020304" pitchFamily="18" charset="0"/>
                <a:cs typeface="Times New Roman" panose="02020603050405020304" pitchFamily="18" charset="0"/>
              </a:rPr>
              <a:t>he did not consider his own body, already dead (since he was about a hundred years old), and the deadness of </a:t>
            </a:r>
            <a:r>
              <a:rPr lang="en-US" sz="2300" dirty="0" smtClean="0">
                <a:solidFill>
                  <a:srgbClr val="FFFF00"/>
                </a:solidFill>
                <a:latin typeface="Times New Roman" panose="02020603050405020304" pitchFamily="18" charset="0"/>
                <a:cs typeface="Times New Roman" panose="02020603050405020304" pitchFamily="18" charset="0"/>
              </a:rPr>
              <a:t>Sarah’s womb</a:t>
            </a:r>
            <a:r>
              <a:rPr lang="en-US" sz="2300" dirty="0" smtClean="0">
                <a:latin typeface="Times New Roman" panose="02020603050405020304" pitchFamily="18" charset="0"/>
                <a:cs typeface="Times New Roman" panose="02020603050405020304" pitchFamily="18" charset="0"/>
              </a:rPr>
              <a:t>. </a:t>
            </a:r>
            <a:r>
              <a:rPr lang="en-US" sz="2300" b="1" baseline="30000" dirty="0" smtClean="0">
                <a:latin typeface="Times New Roman" panose="02020603050405020304" pitchFamily="18" charset="0"/>
                <a:cs typeface="Times New Roman" panose="02020603050405020304" pitchFamily="18" charset="0"/>
              </a:rPr>
              <a:t>20</a:t>
            </a:r>
            <a:r>
              <a:rPr lang="en-US" sz="2300" b="1" baseline="30000" dirty="0">
                <a:latin typeface="Times New Roman" panose="02020603050405020304" pitchFamily="18" charset="0"/>
                <a:cs typeface="Times New Roman" panose="02020603050405020304" pitchFamily="18" charset="0"/>
              </a:rPr>
              <a:t> </a:t>
            </a:r>
            <a:r>
              <a:rPr lang="en-US" sz="2300" dirty="0">
                <a:solidFill>
                  <a:srgbClr val="FFFF00"/>
                </a:solidFill>
                <a:latin typeface="Times New Roman" panose="02020603050405020304" pitchFamily="18" charset="0"/>
                <a:cs typeface="Times New Roman" panose="02020603050405020304" pitchFamily="18" charset="0"/>
              </a:rPr>
              <a:t>He did not waver at the promise of God through unbelief</a:t>
            </a:r>
            <a:r>
              <a:rPr lang="en-US" sz="2300" dirty="0">
                <a:latin typeface="Times New Roman" panose="02020603050405020304" pitchFamily="18" charset="0"/>
                <a:cs typeface="Times New Roman" panose="02020603050405020304" pitchFamily="18" charset="0"/>
              </a:rPr>
              <a:t>, </a:t>
            </a:r>
            <a:r>
              <a:rPr lang="en-US" sz="2300" dirty="0">
                <a:solidFill>
                  <a:srgbClr val="FFC000"/>
                </a:solidFill>
                <a:latin typeface="Times New Roman" panose="02020603050405020304" pitchFamily="18" charset="0"/>
                <a:cs typeface="Times New Roman" panose="02020603050405020304" pitchFamily="18" charset="0"/>
              </a:rPr>
              <a:t>but was strengthened in faith, giving glory to God</a:t>
            </a:r>
            <a:r>
              <a:rPr lang="en-US" sz="2300" dirty="0">
                <a:latin typeface="Times New Roman" panose="02020603050405020304" pitchFamily="18" charset="0"/>
                <a:cs typeface="Times New Roman" panose="02020603050405020304" pitchFamily="18" charset="0"/>
              </a:rPr>
              <a:t>, </a:t>
            </a:r>
            <a:r>
              <a:rPr lang="en-US" sz="2300" b="1" baseline="30000" dirty="0">
                <a:latin typeface="Times New Roman" panose="02020603050405020304" pitchFamily="18" charset="0"/>
                <a:cs typeface="Times New Roman" panose="02020603050405020304" pitchFamily="18" charset="0"/>
              </a:rPr>
              <a:t>21 </a:t>
            </a:r>
            <a:r>
              <a:rPr lang="en-US" sz="2300" dirty="0">
                <a:latin typeface="Times New Roman" panose="02020603050405020304" pitchFamily="18" charset="0"/>
                <a:cs typeface="Times New Roman" panose="02020603050405020304" pitchFamily="18" charset="0"/>
              </a:rPr>
              <a:t>and </a:t>
            </a:r>
            <a:r>
              <a:rPr lang="en-US" sz="2300" dirty="0">
                <a:solidFill>
                  <a:srgbClr val="FFFF00"/>
                </a:solidFill>
                <a:latin typeface="Times New Roman" panose="02020603050405020304" pitchFamily="18" charset="0"/>
                <a:cs typeface="Times New Roman" panose="02020603050405020304" pitchFamily="18" charset="0"/>
              </a:rPr>
              <a:t>being </a:t>
            </a:r>
            <a:r>
              <a:rPr lang="en-US" sz="2300" b="1" dirty="0">
                <a:solidFill>
                  <a:srgbClr val="FFFF00"/>
                </a:solidFill>
                <a:latin typeface="Times New Roman" panose="02020603050405020304" pitchFamily="18" charset="0"/>
                <a:cs typeface="Times New Roman" panose="02020603050405020304" pitchFamily="18" charset="0"/>
              </a:rPr>
              <a:t>fully</a:t>
            </a:r>
            <a:r>
              <a:rPr lang="en-US" sz="2300" dirty="0">
                <a:solidFill>
                  <a:srgbClr val="FFFF00"/>
                </a:solidFill>
                <a:latin typeface="Times New Roman" panose="02020603050405020304" pitchFamily="18" charset="0"/>
                <a:cs typeface="Times New Roman" panose="02020603050405020304" pitchFamily="18" charset="0"/>
              </a:rPr>
              <a:t> convinced that what He had promised He was also able </a:t>
            </a:r>
            <a:r>
              <a:rPr lang="en-US" sz="2300" dirty="0" smtClean="0">
                <a:solidFill>
                  <a:srgbClr val="FFFF00"/>
                </a:solidFill>
                <a:latin typeface="Times New Roman" panose="02020603050405020304" pitchFamily="18" charset="0"/>
                <a:cs typeface="Times New Roman" panose="02020603050405020304" pitchFamily="18" charset="0"/>
              </a:rPr>
              <a:t>to perform</a:t>
            </a:r>
            <a:r>
              <a:rPr lang="en-US" sz="2300" dirty="0" smtClean="0">
                <a:latin typeface="Times New Roman" panose="02020603050405020304" pitchFamily="18" charset="0"/>
                <a:cs typeface="Times New Roman" panose="02020603050405020304" pitchFamily="18" charset="0"/>
              </a:rPr>
              <a:t>. </a:t>
            </a:r>
            <a:r>
              <a:rPr lang="en-US" sz="2300" b="1" baseline="30000" dirty="0" smtClean="0">
                <a:latin typeface="Times New Roman" panose="02020603050405020304" pitchFamily="18" charset="0"/>
                <a:cs typeface="Times New Roman" panose="02020603050405020304" pitchFamily="18" charset="0"/>
              </a:rPr>
              <a:t>22</a:t>
            </a:r>
            <a:r>
              <a:rPr lang="en-US" sz="2300" b="1" baseline="30000" dirty="0">
                <a:latin typeface="Times New Roman" panose="02020603050405020304" pitchFamily="18" charset="0"/>
                <a:cs typeface="Times New Roman" panose="02020603050405020304" pitchFamily="18" charset="0"/>
              </a:rPr>
              <a:t> </a:t>
            </a:r>
            <a:r>
              <a:rPr lang="en-US" sz="2300" dirty="0">
                <a:latin typeface="Times New Roman" panose="02020603050405020304" pitchFamily="18" charset="0"/>
                <a:cs typeface="Times New Roman" panose="02020603050405020304" pitchFamily="18" charset="0"/>
              </a:rPr>
              <a:t>And </a:t>
            </a:r>
            <a:r>
              <a:rPr lang="en-US" sz="2300" b="1" dirty="0">
                <a:solidFill>
                  <a:srgbClr val="FFFF00"/>
                </a:solidFill>
                <a:latin typeface="Times New Roman" panose="02020603050405020304" pitchFamily="18" charset="0"/>
                <a:cs typeface="Times New Roman" panose="02020603050405020304" pitchFamily="18" charset="0"/>
              </a:rPr>
              <a:t>therefore</a:t>
            </a:r>
            <a:r>
              <a:rPr lang="en-US" sz="2300" dirty="0">
                <a:solidFill>
                  <a:srgbClr val="FFFF00"/>
                </a:solidFill>
                <a:latin typeface="Times New Roman" panose="02020603050405020304" pitchFamily="18" charset="0"/>
                <a:cs typeface="Times New Roman" panose="02020603050405020304" pitchFamily="18" charset="0"/>
              </a:rPr>
              <a:t> “it was accounted to him for righteousness</a:t>
            </a:r>
            <a:r>
              <a:rPr lang="en-US" sz="2300" dirty="0" smtClean="0">
                <a:latin typeface="Times New Roman" panose="02020603050405020304" pitchFamily="18" charset="0"/>
                <a:cs typeface="Times New Roman" panose="02020603050405020304" pitchFamily="18" charset="0"/>
              </a:rPr>
              <a:t>.”</a:t>
            </a:r>
            <a:r>
              <a:rPr lang="en-US" sz="2300" baseline="30000" dirty="0">
                <a:latin typeface="Times New Roman" panose="02020603050405020304" pitchFamily="18" charset="0"/>
                <a:cs typeface="Times New Roman" panose="02020603050405020304" pitchFamily="18" charset="0"/>
              </a:rPr>
              <a:t> </a:t>
            </a:r>
            <a:r>
              <a:rPr lang="en-US" sz="2300" b="1" baseline="30000" dirty="0" smtClean="0">
                <a:latin typeface="Times New Roman" panose="02020603050405020304" pitchFamily="18" charset="0"/>
                <a:cs typeface="Times New Roman" panose="02020603050405020304" pitchFamily="18" charset="0"/>
              </a:rPr>
              <a:t>23</a:t>
            </a:r>
            <a:r>
              <a:rPr lang="en-US" sz="2300" b="1" baseline="30000" dirty="0">
                <a:latin typeface="Times New Roman" panose="02020603050405020304" pitchFamily="18" charset="0"/>
                <a:cs typeface="Times New Roman" panose="02020603050405020304" pitchFamily="18" charset="0"/>
              </a:rPr>
              <a:t> </a:t>
            </a:r>
            <a:r>
              <a:rPr lang="en-US" sz="2300" dirty="0">
                <a:solidFill>
                  <a:srgbClr val="66FFFF"/>
                </a:solidFill>
                <a:latin typeface="Times New Roman" panose="02020603050405020304" pitchFamily="18" charset="0"/>
                <a:cs typeface="Times New Roman" panose="02020603050405020304" pitchFamily="18" charset="0"/>
              </a:rPr>
              <a:t>Now it was not written for his sake alone that it was imputed to him</a:t>
            </a:r>
            <a:r>
              <a:rPr lang="en-US" sz="2300" dirty="0">
                <a:latin typeface="Times New Roman" panose="02020603050405020304" pitchFamily="18" charset="0"/>
                <a:cs typeface="Times New Roman" panose="02020603050405020304" pitchFamily="18" charset="0"/>
              </a:rPr>
              <a:t>, </a:t>
            </a:r>
            <a:r>
              <a:rPr lang="en-US" sz="2300" b="1" baseline="30000" dirty="0">
                <a:latin typeface="Times New Roman" panose="02020603050405020304" pitchFamily="18" charset="0"/>
                <a:cs typeface="Times New Roman" panose="02020603050405020304" pitchFamily="18" charset="0"/>
              </a:rPr>
              <a:t>24 </a:t>
            </a:r>
            <a:r>
              <a:rPr lang="en-US" sz="2300" dirty="0">
                <a:solidFill>
                  <a:srgbClr val="66FFFF"/>
                </a:solidFill>
                <a:latin typeface="Times New Roman" panose="02020603050405020304" pitchFamily="18" charset="0"/>
                <a:cs typeface="Times New Roman" panose="02020603050405020304" pitchFamily="18" charset="0"/>
              </a:rPr>
              <a:t>but also for us. It shall be imputed to us who believe in Him who raised up Jesus our Lord from </a:t>
            </a:r>
            <a:r>
              <a:rPr lang="en-US" sz="2300" dirty="0" smtClean="0">
                <a:solidFill>
                  <a:srgbClr val="66FFFF"/>
                </a:solidFill>
                <a:latin typeface="Times New Roman" panose="02020603050405020304" pitchFamily="18" charset="0"/>
                <a:cs typeface="Times New Roman" panose="02020603050405020304" pitchFamily="18" charset="0"/>
              </a:rPr>
              <a:t>the dead</a:t>
            </a:r>
            <a:r>
              <a:rPr lang="en-US" sz="2300" dirty="0" smtClean="0">
                <a:latin typeface="Times New Roman" panose="02020603050405020304" pitchFamily="18" charset="0"/>
                <a:cs typeface="Times New Roman" panose="02020603050405020304" pitchFamily="18" charset="0"/>
              </a:rPr>
              <a:t>, </a:t>
            </a:r>
            <a:r>
              <a:rPr lang="en-US" sz="2300" b="1" baseline="30000" dirty="0" smtClean="0">
                <a:latin typeface="Times New Roman" panose="02020603050405020304" pitchFamily="18" charset="0"/>
                <a:cs typeface="Times New Roman" panose="02020603050405020304" pitchFamily="18" charset="0"/>
              </a:rPr>
              <a:t>25</a:t>
            </a:r>
            <a:r>
              <a:rPr lang="en-US" sz="2300" b="1" baseline="30000" dirty="0">
                <a:latin typeface="Times New Roman" panose="02020603050405020304" pitchFamily="18" charset="0"/>
                <a:cs typeface="Times New Roman" panose="02020603050405020304" pitchFamily="18" charset="0"/>
              </a:rPr>
              <a:t> </a:t>
            </a:r>
            <a:r>
              <a:rPr lang="en-US" sz="2300" dirty="0">
                <a:latin typeface="Times New Roman" panose="02020603050405020304" pitchFamily="18" charset="0"/>
                <a:cs typeface="Times New Roman" panose="02020603050405020304" pitchFamily="18" charset="0"/>
              </a:rPr>
              <a:t>who was delivered up because of our offenses, and was raised because of our justification</a:t>
            </a:r>
            <a:r>
              <a:rPr lang="en-US" sz="2300" dirty="0" smtClean="0">
                <a:latin typeface="Times New Roman" panose="02020603050405020304" pitchFamily="18" charset="0"/>
                <a:cs typeface="Times New Roman" panose="02020603050405020304" pitchFamily="18" charset="0"/>
              </a:rPr>
              <a:t>.</a:t>
            </a:r>
            <a:endParaRPr lang="en-US" sz="23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2514119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1066800" y="304800"/>
            <a:ext cx="8077200" cy="1431925"/>
          </a:xfrm>
        </p:spPr>
        <p:txBody>
          <a:bodyPr/>
          <a:lstStyle/>
          <a:p>
            <a:r>
              <a:rPr lang="en-US" altLang="en-US" sz="4800" dirty="0">
                <a:solidFill>
                  <a:srgbClr val="FFFF00"/>
                </a:solidFill>
                <a:latin typeface="Times New Roman" pitchFamily="18" charset="0"/>
              </a:rPr>
              <a:t>Some Facts About Our Hope</a:t>
            </a:r>
          </a:p>
        </p:txBody>
      </p:sp>
      <p:sp>
        <p:nvSpPr>
          <p:cNvPr id="23555" name="Rectangle 3"/>
          <p:cNvSpPr>
            <a:spLocks noGrp="1" noChangeArrowheads="1"/>
          </p:cNvSpPr>
          <p:nvPr>
            <p:ph type="body" idx="1"/>
          </p:nvPr>
        </p:nvSpPr>
        <p:spPr>
          <a:xfrm>
            <a:off x="1066800" y="1905000"/>
            <a:ext cx="8077200" cy="4876800"/>
          </a:xfrm>
        </p:spPr>
        <p:txBody>
          <a:bodyPr/>
          <a:lstStyle/>
          <a:p>
            <a:pPr>
              <a:lnSpc>
                <a:spcPct val="93000"/>
              </a:lnSpc>
              <a:spcBef>
                <a:spcPts val="0"/>
              </a:spcBef>
              <a:spcAft>
                <a:spcPts val="600"/>
              </a:spcAft>
              <a:buClr>
                <a:srgbClr val="FFFF00"/>
              </a:buClr>
            </a:pPr>
            <a:r>
              <a:rPr lang="en-US" altLang="en-US" sz="3600" dirty="0">
                <a:latin typeface="Times New Roman" pitchFamily="18" charset="0"/>
              </a:rPr>
              <a:t>Having hope in our time does </a:t>
            </a:r>
            <a:r>
              <a:rPr lang="en-US" altLang="en-US" sz="3600" u="sng" dirty="0">
                <a:latin typeface="Times New Roman" pitchFamily="18" charset="0"/>
              </a:rPr>
              <a:t>not</a:t>
            </a:r>
            <a:r>
              <a:rPr lang="en-US" altLang="en-US" sz="3600" dirty="0">
                <a:latin typeface="Times New Roman" pitchFamily="18" charset="0"/>
              </a:rPr>
              <a:t>:</a:t>
            </a:r>
          </a:p>
          <a:p>
            <a:pPr lvl="1">
              <a:lnSpc>
                <a:spcPct val="93000"/>
              </a:lnSpc>
              <a:spcBef>
                <a:spcPts val="0"/>
              </a:spcBef>
              <a:spcAft>
                <a:spcPts val="600"/>
              </a:spcAft>
              <a:buSzPct val="70000"/>
              <a:buFont typeface="Wingdings" pitchFamily="2" charset="2"/>
              <a:buChar char="Ø"/>
            </a:pPr>
            <a:r>
              <a:rPr lang="en-US" altLang="en-US" sz="3200" dirty="0">
                <a:solidFill>
                  <a:srgbClr val="FFFF66"/>
                </a:solidFill>
                <a:latin typeface="Times New Roman" pitchFamily="18" charset="0"/>
              </a:rPr>
              <a:t>Overlook the severity of problems we </a:t>
            </a:r>
            <a:r>
              <a:rPr lang="en-US" altLang="en-US" sz="3200" dirty="0" smtClean="0">
                <a:solidFill>
                  <a:srgbClr val="FFFF66"/>
                </a:solidFill>
                <a:latin typeface="Times New Roman" pitchFamily="18" charset="0"/>
              </a:rPr>
              <a:t>face</a:t>
            </a:r>
          </a:p>
          <a:p>
            <a:pPr lvl="1">
              <a:lnSpc>
                <a:spcPct val="93000"/>
              </a:lnSpc>
              <a:spcBef>
                <a:spcPts val="0"/>
              </a:spcBef>
              <a:spcAft>
                <a:spcPts val="600"/>
              </a:spcAft>
              <a:buSzPct val="70000"/>
              <a:buFont typeface="Wingdings" pitchFamily="2" charset="2"/>
              <a:buChar char="Ø"/>
            </a:pPr>
            <a:r>
              <a:rPr lang="en-US" altLang="en-US" sz="3200" dirty="0" smtClean="0">
                <a:solidFill>
                  <a:srgbClr val="FFFF66"/>
                </a:solidFill>
                <a:latin typeface="Times New Roman" pitchFamily="18" charset="0"/>
              </a:rPr>
              <a:t>Seek to nullify truth by </a:t>
            </a:r>
            <a:r>
              <a:rPr lang="en-US" altLang="en-US" sz="3200" smtClean="0">
                <a:solidFill>
                  <a:srgbClr val="FFFF66"/>
                </a:solidFill>
                <a:latin typeface="Times New Roman" pitchFamily="18" charset="0"/>
              </a:rPr>
              <a:t>emotional </a:t>
            </a:r>
            <a:r>
              <a:rPr lang="en-US" altLang="en-US" sz="3200" smtClean="0">
                <a:solidFill>
                  <a:srgbClr val="FFFF66"/>
                </a:solidFill>
                <a:latin typeface="Times New Roman" pitchFamily="18" charset="0"/>
              </a:rPr>
              <a:t>appeals</a:t>
            </a:r>
            <a:endParaRPr lang="en-US" altLang="en-US" sz="3200" dirty="0">
              <a:solidFill>
                <a:srgbClr val="FFFF66"/>
              </a:solidFill>
              <a:latin typeface="Times New Roman" pitchFamily="18" charset="0"/>
            </a:endParaRPr>
          </a:p>
          <a:p>
            <a:pPr lvl="1">
              <a:lnSpc>
                <a:spcPct val="93000"/>
              </a:lnSpc>
              <a:spcBef>
                <a:spcPts val="0"/>
              </a:spcBef>
              <a:spcAft>
                <a:spcPts val="600"/>
              </a:spcAft>
              <a:buSzPct val="70000"/>
              <a:buFont typeface="Wingdings" pitchFamily="2" charset="2"/>
              <a:buChar char="Ø"/>
            </a:pPr>
            <a:r>
              <a:rPr lang="en-US" altLang="en-US" sz="3200" dirty="0">
                <a:solidFill>
                  <a:srgbClr val="FFFF66"/>
                </a:solidFill>
                <a:latin typeface="Times New Roman" pitchFamily="18" charset="0"/>
              </a:rPr>
              <a:t>Ignore the work necessary to correct such</a:t>
            </a:r>
          </a:p>
          <a:p>
            <a:pPr lvl="1">
              <a:lnSpc>
                <a:spcPct val="93000"/>
              </a:lnSpc>
              <a:spcBef>
                <a:spcPts val="0"/>
              </a:spcBef>
              <a:spcAft>
                <a:spcPts val="600"/>
              </a:spcAft>
              <a:buSzPct val="70000"/>
              <a:buFont typeface="Wingdings" pitchFamily="2" charset="2"/>
              <a:buChar char="Ø"/>
            </a:pPr>
            <a:r>
              <a:rPr lang="en-US" altLang="en-US" sz="3200" dirty="0">
                <a:solidFill>
                  <a:srgbClr val="FFFF66"/>
                </a:solidFill>
                <a:latin typeface="Times New Roman" pitchFamily="18" charset="0"/>
              </a:rPr>
              <a:t>Give up due to the grimness of situation</a:t>
            </a:r>
          </a:p>
          <a:p>
            <a:pPr>
              <a:lnSpc>
                <a:spcPct val="93000"/>
              </a:lnSpc>
              <a:spcBef>
                <a:spcPts val="0"/>
              </a:spcBef>
              <a:spcAft>
                <a:spcPts val="600"/>
              </a:spcAft>
              <a:buClr>
                <a:srgbClr val="FFFF00"/>
              </a:buClr>
            </a:pPr>
            <a:r>
              <a:rPr lang="en-US" altLang="en-US" sz="3600" dirty="0">
                <a:latin typeface="Times New Roman" pitchFamily="18" charset="0"/>
              </a:rPr>
              <a:t>Having hope in our time does:</a:t>
            </a:r>
          </a:p>
          <a:p>
            <a:pPr lvl="1">
              <a:lnSpc>
                <a:spcPct val="93000"/>
              </a:lnSpc>
              <a:spcBef>
                <a:spcPts val="0"/>
              </a:spcBef>
              <a:spcAft>
                <a:spcPts val="600"/>
              </a:spcAft>
              <a:buSzPct val="70000"/>
              <a:buFont typeface="Wingdings" pitchFamily="2" charset="2"/>
              <a:buChar char="Ø"/>
            </a:pPr>
            <a:r>
              <a:rPr lang="en-US" altLang="en-US" sz="3200" dirty="0">
                <a:solidFill>
                  <a:srgbClr val="FFFF66"/>
                </a:solidFill>
                <a:latin typeface="Times New Roman" pitchFamily="18" charset="0"/>
              </a:rPr>
              <a:t>See the present situation as temporary</a:t>
            </a:r>
          </a:p>
          <a:p>
            <a:pPr lvl="1">
              <a:lnSpc>
                <a:spcPct val="93000"/>
              </a:lnSpc>
              <a:spcBef>
                <a:spcPts val="0"/>
              </a:spcBef>
              <a:spcAft>
                <a:spcPts val="600"/>
              </a:spcAft>
              <a:buSzPct val="70000"/>
              <a:buFont typeface="Wingdings" pitchFamily="2" charset="2"/>
              <a:buChar char="Ø"/>
            </a:pPr>
            <a:r>
              <a:rPr lang="en-US" altLang="en-US" sz="3200" dirty="0">
                <a:solidFill>
                  <a:srgbClr val="FFFF66"/>
                </a:solidFill>
                <a:latin typeface="Times New Roman" pitchFamily="18" charset="0"/>
              </a:rPr>
              <a:t>Recognize solution is found in God’s word</a:t>
            </a:r>
          </a:p>
          <a:p>
            <a:pPr lvl="1">
              <a:lnSpc>
                <a:spcPct val="93000"/>
              </a:lnSpc>
              <a:spcBef>
                <a:spcPts val="0"/>
              </a:spcBef>
              <a:spcAft>
                <a:spcPts val="600"/>
              </a:spcAft>
              <a:buSzPct val="70000"/>
              <a:buFont typeface="Wingdings" pitchFamily="2" charset="2"/>
              <a:buChar char="Ø"/>
            </a:pPr>
            <a:r>
              <a:rPr lang="en-US" altLang="en-US" sz="3200" dirty="0">
                <a:solidFill>
                  <a:srgbClr val="FFFF66"/>
                </a:solidFill>
                <a:latin typeface="Times New Roman" pitchFamily="18" charset="0"/>
              </a:rPr>
              <a:t>Cause commitment to required obedience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2" presetClass="entr" presetSubtype="0" fill="hold" grpId="0" nodeType="clickEffect">
                                  <p:stCondLst>
                                    <p:cond delay="0"/>
                                  </p:stCondLst>
                                  <p:childTnLst>
                                    <p:set>
                                      <p:cBhvr>
                                        <p:cTn id="6" dur="1" fill="hold">
                                          <p:stCondLst>
                                            <p:cond delay="0"/>
                                          </p:stCondLst>
                                        </p:cTn>
                                        <p:tgtEl>
                                          <p:spTgt spid="23555">
                                            <p:txEl>
                                              <p:pRg st="0" end="0"/>
                                            </p:txEl>
                                          </p:spTgt>
                                        </p:tgtEl>
                                        <p:attrNameLst>
                                          <p:attrName>style.visibility</p:attrName>
                                        </p:attrNameLst>
                                      </p:cBhvr>
                                      <p:to>
                                        <p:strVal val="visible"/>
                                      </p:to>
                                    </p:set>
                                    <p:animScale>
                                      <p:cBhvr>
                                        <p:cTn id="7" dur="1000" decel="50000" fill="hold">
                                          <p:stCondLst>
                                            <p:cond delay="0"/>
                                          </p:stCondLst>
                                        </p:cTn>
                                        <p:tgtEl>
                                          <p:spTgt spid="23555">
                                            <p:txEl>
                                              <p:pRg st="0" end="0"/>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23555">
                                            <p:txEl>
                                              <p:pRg st="0" end="0"/>
                                            </p:txEl>
                                          </p:spTgt>
                                        </p:tgtEl>
                                        <p:attrNameLst>
                                          <p:attrName>ppt_x</p:attrName>
                                          <p:attrName>ppt_y</p:attrName>
                                        </p:attrNameLst>
                                      </p:cBhvr>
                                    </p:animMotion>
                                    <p:animEffect transition="in" filter="fade">
                                      <p:cBhvr>
                                        <p:cTn id="9" dur="1000"/>
                                        <p:tgtEl>
                                          <p:spTgt spid="23555">
                                            <p:txEl>
                                              <p:pRg st="0" end="0"/>
                                            </p:txEl>
                                          </p:spTgt>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52" presetClass="entr" presetSubtype="0" fill="hold" grpId="0" nodeType="clickEffect">
                                  <p:stCondLst>
                                    <p:cond delay="0"/>
                                  </p:stCondLst>
                                  <p:childTnLst>
                                    <p:set>
                                      <p:cBhvr>
                                        <p:cTn id="13" dur="1" fill="hold">
                                          <p:stCondLst>
                                            <p:cond delay="0"/>
                                          </p:stCondLst>
                                        </p:cTn>
                                        <p:tgtEl>
                                          <p:spTgt spid="23555">
                                            <p:txEl>
                                              <p:pRg st="1" end="1"/>
                                            </p:txEl>
                                          </p:spTgt>
                                        </p:tgtEl>
                                        <p:attrNameLst>
                                          <p:attrName>style.visibility</p:attrName>
                                        </p:attrNameLst>
                                      </p:cBhvr>
                                      <p:to>
                                        <p:strVal val="visible"/>
                                      </p:to>
                                    </p:set>
                                    <p:animScale>
                                      <p:cBhvr>
                                        <p:cTn id="14" dur="1000" decel="50000" fill="hold">
                                          <p:stCondLst>
                                            <p:cond delay="0"/>
                                          </p:stCondLst>
                                        </p:cTn>
                                        <p:tgtEl>
                                          <p:spTgt spid="23555">
                                            <p:txEl>
                                              <p:pRg st="1" end="1"/>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5" dur="1000" decel="50000" fill="hold">
                                          <p:stCondLst>
                                            <p:cond delay="0"/>
                                          </p:stCondLst>
                                        </p:cTn>
                                        <p:tgtEl>
                                          <p:spTgt spid="23555">
                                            <p:txEl>
                                              <p:pRg st="1" end="1"/>
                                            </p:txEl>
                                          </p:spTgt>
                                        </p:tgtEl>
                                        <p:attrNameLst>
                                          <p:attrName>ppt_x</p:attrName>
                                          <p:attrName>ppt_y</p:attrName>
                                        </p:attrNameLst>
                                      </p:cBhvr>
                                    </p:animMotion>
                                    <p:animEffect transition="in" filter="fade">
                                      <p:cBhvr>
                                        <p:cTn id="16" dur="1000"/>
                                        <p:tgtEl>
                                          <p:spTgt spid="2355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2" presetClass="entr" presetSubtype="0" fill="hold" grpId="0" nodeType="clickEffect">
                                  <p:stCondLst>
                                    <p:cond delay="0"/>
                                  </p:stCondLst>
                                  <p:childTnLst>
                                    <p:set>
                                      <p:cBhvr>
                                        <p:cTn id="20" dur="1" fill="hold">
                                          <p:stCondLst>
                                            <p:cond delay="0"/>
                                          </p:stCondLst>
                                        </p:cTn>
                                        <p:tgtEl>
                                          <p:spTgt spid="23555">
                                            <p:txEl>
                                              <p:pRg st="2" end="2"/>
                                            </p:txEl>
                                          </p:spTgt>
                                        </p:tgtEl>
                                        <p:attrNameLst>
                                          <p:attrName>style.visibility</p:attrName>
                                        </p:attrNameLst>
                                      </p:cBhvr>
                                      <p:to>
                                        <p:strVal val="visible"/>
                                      </p:to>
                                    </p:set>
                                    <p:animScale>
                                      <p:cBhvr>
                                        <p:cTn id="21" dur="1000" decel="50000" fill="hold">
                                          <p:stCondLst>
                                            <p:cond delay="0"/>
                                          </p:stCondLst>
                                        </p:cTn>
                                        <p:tgtEl>
                                          <p:spTgt spid="23555">
                                            <p:txEl>
                                              <p:pRg st="2" end="2"/>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2" dur="1000" decel="50000" fill="hold">
                                          <p:stCondLst>
                                            <p:cond delay="0"/>
                                          </p:stCondLst>
                                        </p:cTn>
                                        <p:tgtEl>
                                          <p:spTgt spid="23555">
                                            <p:txEl>
                                              <p:pRg st="2" end="2"/>
                                            </p:txEl>
                                          </p:spTgt>
                                        </p:tgtEl>
                                        <p:attrNameLst>
                                          <p:attrName>ppt_x</p:attrName>
                                          <p:attrName>ppt_y</p:attrName>
                                        </p:attrNameLst>
                                      </p:cBhvr>
                                    </p:animMotion>
                                    <p:animEffect transition="in" filter="fade">
                                      <p:cBhvr>
                                        <p:cTn id="23" dur="1000"/>
                                        <p:tgtEl>
                                          <p:spTgt spid="23555">
                                            <p:txEl>
                                              <p:pRg st="2" end="2"/>
                                            </p:txEl>
                                          </p:spTgt>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52" presetClass="entr" presetSubtype="0" fill="hold" grpId="0" nodeType="clickEffect">
                                  <p:stCondLst>
                                    <p:cond delay="0"/>
                                  </p:stCondLst>
                                  <p:childTnLst>
                                    <p:set>
                                      <p:cBhvr>
                                        <p:cTn id="27" dur="1" fill="hold">
                                          <p:stCondLst>
                                            <p:cond delay="0"/>
                                          </p:stCondLst>
                                        </p:cTn>
                                        <p:tgtEl>
                                          <p:spTgt spid="23555">
                                            <p:txEl>
                                              <p:pRg st="3" end="3"/>
                                            </p:txEl>
                                          </p:spTgt>
                                        </p:tgtEl>
                                        <p:attrNameLst>
                                          <p:attrName>style.visibility</p:attrName>
                                        </p:attrNameLst>
                                      </p:cBhvr>
                                      <p:to>
                                        <p:strVal val="visible"/>
                                      </p:to>
                                    </p:set>
                                    <p:animScale>
                                      <p:cBhvr>
                                        <p:cTn id="28" dur="1000" decel="50000" fill="hold">
                                          <p:stCondLst>
                                            <p:cond delay="0"/>
                                          </p:stCondLst>
                                        </p:cTn>
                                        <p:tgtEl>
                                          <p:spTgt spid="23555">
                                            <p:txEl>
                                              <p:pRg st="3" end="3"/>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9" dur="1000" decel="50000" fill="hold">
                                          <p:stCondLst>
                                            <p:cond delay="0"/>
                                          </p:stCondLst>
                                        </p:cTn>
                                        <p:tgtEl>
                                          <p:spTgt spid="23555">
                                            <p:txEl>
                                              <p:pRg st="3" end="3"/>
                                            </p:txEl>
                                          </p:spTgt>
                                        </p:tgtEl>
                                        <p:attrNameLst>
                                          <p:attrName>ppt_x</p:attrName>
                                          <p:attrName>ppt_y</p:attrName>
                                        </p:attrNameLst>
                                      </p:cBhvr>
                                    </p:animMotion>
                                    <p:animEffect transition="in" filter="fade">
                                      <p:cBhvr>
                                        <p:cTn id="30" dur="1000"/>
                                        <p:tgtEl>
                                          <p:spTgt spid="23555">
                                            <p:txEl>
                                              <p:pRg st="3" end="3"/>
                                            </p:txEl>
                                          </p:spTgt>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52" presetClass="entr" presetSubtype="0" fill="hold" grpId="0" nodeType="clickEffect">
                                  <p:stCondLst>
                                    <p:cond delay="0"/>
                                  </p:stCondLst>
                                  <p:childTnLst>
                                    <p:set>
                                      <p:cBhvr>
                                        <p:cTn id="34" dur="1" fill="hold">
                                          <p:stCondLst>
                                            <p:cond delay="0"/>
                                          </p:stCondLst>
                                        </p:cTn>
                                        <p:tgtEl>
                                          <p:spTgt spid="23555">
                                            <p:txEl>
                                              <p:pRg st="4" end="4"/>
                                            </p:txEl>
                                          </p:spTgt>
                                        </p:tgtEl>
                                        <p:attrNameLst>
                                          <p:attrName>style.visibility</p:attrName>
                                        </p:attrNameLst>
                                      </p:cBhvr>
                                      <p:to>
                                        <p:strVal val="visible"/>
                                      </p:to>
                                    </p:set>
                                    <p:animScale>
                                      <p:cBhvr>
                                        <p:cTn id="35" dur="1000" decel="50000" fill="hold">
                                          <p:stCondLst>
                                            <p:cond delay="0"/>
                                          </p:stCondLst>
                                        </p:cTn>
                                        <p:tgtEl>
                                          <p:spTgt spid="23555">
                                            <p:txEl>
                                              <p:pRg st="4" end="4"/>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36" dur="1000" decel="50000" fill="hold">
                                          <p:stCondLst>
                                            <p:cond delay="0"/>
                                          </p:stCondLst>
                                        </p:cTn>
                                        <p:tgtEl>
                                          <p:spTgt spid="23555">
                                            <p:txEl>
                                              <p:pRg st="4" end="4"/>
                                            </p:txEl>
                                          </p:spTgt>
                                        </p:tgtEl>
                                        <p:attrNameLst>
                                          <p:attrName>ppt_x</p:attrName>
                                          <p:attrName>ppt_y</p:attrName>
                                        </p:attrNameLst>
                                      </p:cBhvr>
                                    </p:animMotion>
                                    <p:animEffect transition="in" filter="fade">
                                      <p:cBhvr>
                                        <p:cTn id="37" dur="1000"/>
                                        <p:tgtEl>
                                          <p:spTgt spid="23555">
                                            <p:txEl>
                                              <p:pRg st="4" end="4"/>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52" presetClass="entr" presetSubtype="0" fill="hold" grpId="0" nodeType="clickEffect">
                                  <p:stCondLst>
                                    <p:cond delay="0"/>
                                  </p:stCondLst>
                                  <p:childTnLst>
                                    <p:set>
                                      <p:cBhvr>
                                        <p:cTn id="41" dur="1" fill="hold">
                                          <p:stCondLst>
                                            <p:cond delay="0"/>
                                          </p:stCondLst>
                                        </p:cTn>
                                        <p:tgtEl>
                                          <p:spTgt spid="23555">
                                            <p:txEl>
                                              <p:pRg st="5" end="5"/>
                                            </p:txEl>
                                          </p:spTgt>
                                        </p:tgtEl>
                                        <p:attrNameLst>
                                          <p:attrName>style.visibility</p:attrName>
                                        </p:attrNameLst>
                                      </p:cBhvr>
                                      <p:to>
                                        <p:strVal val="visible"/>
                                      </p:to>
                                    </p:set>
                                    <p:animScale>
                                      <p:cBhvr>
                                        <p:cTn id="42" dur="1000" decel="50000" fill="hold">
                                          <p:stCondLst>
                                            <p:cond delay="0"/>
                                          </p:stCondLst>
                                        </p:cTn>
                                        <p:tgtEl>
                                          <p:spTgt spid="23555">
                                            <p:txEl>
                                              <p:pRg st="5" end="5"/>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43" dur="1000" decel="50000" fill="hold">
                                          <p:stCondLst>
                                            <p:cond delay="0"/>
                                          </p:stCondLst>
                                        </p:cTn>
                                        <p:tgtEl>
                                          <p:spTgt spid="23555">
                                            <p:txEl>
                                              <p:pRg st="5" end="5"/>
                                            </p:txEl>
                                          </p:spTgt>
                                        </p:tgtEl>
                                        <p:attrNameLst>
                                          <p:attrName>ppt_x</p:attrName>
                                          <p:attrName>ppt_y</p:attrName>
                                        </p:attrNameLst>
                                      </p:cBhvr>
                                    </p:animMotion>
                                    <p:animEffect transition="in" filter="fade">
                                      <p:cBhvr>
                                        <p:cTn id="44" dur="1000"/>
                                        <p:tgtEl>
                                          <p:spTgt spid="23555">
                                            <p:txEl>
                                              <p:pRg st="5" end="5"/>
                                            </p:txEl>
                                          </p:spTgt>
                                        </p:tgtEl>
                                      </p:cBhvr>
                                    </p:animEffect>
                                  </p:childTnLst>
                                </p:cTn>
                              </p:par>
                            </p:childTnLst>
                          </p:cTn>
                        </p:par>
                      </p:childTnLst>
                    </p:cTn>
                  </p:par>
                  <p:par>
                    <p:cTn id="45" fill="hold" nodeType="clickPar">
                      <p:stCondLst>
                        <p:cond delay="indefinite"/>
                      </p:stCondLst>
                      <p:childTnLst>
                        <p:par>
                          <p:cTn id="46" fill="hold" nodeType="withGroup">
                            <p:stCondLst>
                              <p:cond delay="0"/>
                            </p:stCondLst>
                            <p:childTnLst>
                              <p:par>
                                <p:cTn id="47" presetID="52" presetClass="entr" presetSubtype="0" fill="hold" grpId="0" nodeType="clickEffect">
                                  <p:stCondLst>
                                    <p:cond delay="0"/>
                                  </p:stCondLst>
                                  <p:childTnLst>
                                    <p:set>
                                      <p:cBhvr>
                                        <p:cTn id="48" dur="1" fill="hold">
                                          <p:stCondLst>
                                            <p:cond delay="0"/>
                                          </p:stCondLst>
                                        </p:cTn>
                                        <p:tgtEl>
                                          <p:spTgt spid="23555">
                                            <p:txEl>
                                              <p:pRg st="6" end="6"/>
                                            </p:txEl>
                                          </p:spTgt>
                                        </p:tgtEl>
                                        <p:attrNameLst>
                                          <p:attrName>style.visibility</p:attrName>
                                        </p:attrNameLst>
                                      </p:cBhvr>
                                      <p:to>
                                        <p:strVal val="visible"/>
                                      </p:to>
                                    </p:set>
                                    <p:animScale>
                                      <p:cBhvr>
                                        <p:cTn id="49" dur="1000" decel="50000" fill="hold">
                                          <p:stCondLst>
                                            <p:cond delay="0"/>
                                          </p:stCondLst>
                                        </p:cTn>
                                        <p:tgtEl>
                                          <p:spTgt spid="23555">
                                            <p:txEl>
                                              <p:pRg st="6" end="6"/>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50" dur="1000" decel="50000" fill="hold">
                                          <p:stCondLst>
                                            <p:cond delay="0"/>
                                          </p:stCondLst>
                                        </p:cTn>
                                        <p:tgtEl>
                                          <p:spTgt spid="23555">
                                            <p:txEl>
                                              <p:pRg st="6" end="6"/>
                                            </p:txEl>
                                          </p:spTgt>
                                        </p:tgtEl>
                                        <p:attrNameLst>
                                          <p:attrName>ppt_x</p:attrName>
                                          <p:attrName>ppt_y</p:attrName>
                                        </p:attrNameLst>
                                      </p:cBhvr>
                                    </p:animMotion>
                                    <p:animEffect transition="in" filter="fade">
                                      <p:cBhvr>
                                        <p:cTn id="51" dur="1000"/>
                                        <p:tgtEl>
                                          <p:spTgt spid="23555">
                                            <p:txEl>
                                              <p:pRg st="6" end="6"/>
                                            </p:txEl>
                                          </p:spTgt>
                                        </p:tgtEl>
                                      </p:cBhvr>
                                    </p:animEffect>
                                  </p:childTnLst>
                                </p:cTn>
                              </p:par>
                            </p:childTnLst>
                          </p:cTn>
                        </p:par>
                      </p:childTnLst>
                    </p:cTn>
                  </p:par>
                  <p:par>
                    <p:cTn id="52" fill="hold" nodeType="clickPar">
                      <p:stCondLst>
                        <p:cond delay="indefinite"/>
                      </p:stCondLst>
                      <p:childTnLst>
                        <p:par>
                          <p:cTn id="53" fill="hold" nodeType="withGroup">
                            <p:stCondLst>
                              <p:cond delay="0"/>
                            </p:stCondLst>
                            <p:childTnLst>
                              <p:par>
                                <p:cTn id="54" presetID="52" presetClass="entr" presetSubtype="0" fill="hold" grpId="0" nodeType="clickEffect">
                                  <p:stCondLst>
                                    <p:cond delay="0"/>
                                  </p:stCondLst>
                                  <p:childTnLst>
                                    <p:set>
                                      <p:cBhvr>
                                        <p:cTn id="55" dur="1" fill="hold">
                                          <p:stCondLst>
                                            <p:cond delay="0"/>
                                          </p:stCondLst>
                                        </p:cTn>
                                        <p:tgtEl>
                                          <p:spTgt spid="23555">
                                            <p:txEl>
                                              <p:pRg st="7" end="7"/>
                                            </p:txEl>
                                          </p:spTgt>
                                        </p:tgtEl>
                                        <p:attrNameLst>
                                          <p:attrName>style.visibility</p:attrName>
                                        </p:attrNameLst>
                                      </p:cBhvr>
                                      <p:to>
                                        <p:strVal val="visible"/>
                                      </p:to>
                                    </p:set>
                                    <p:animScale>
                                      <p:cBhvr>
                                        <p:cTn id="56" dur="1000" decel="50000" fill="hold">
                                          <p:stCondLst>
                                            <p:cond delay="0"/>
                                          </p:stCondLst>
                                        </p:cTn>
                                        <p:tgtEl>
                                          <p:spTgt spid="23555">
                                            <p:txEl>
                                              <p:pRg st="7" end="7"/>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57" dur="1000" decel="50000" fill="hold">
                                          <p:stCondLst>
                                            <p:cond delay="0"/>
                                          </p:stCondLst>
                                        </p:cTn>
                                        <p:tgtEl>
                                          <p:spTgt spid="23555">
                                            <p:txEl>
                                              <p:pRg st="7" end="7"/>
                                            </p:txEl>
                                          </p:spTgt>
                                        </p:tgtEl>
                                        <p:attrNameLst>
                                          <p:attrName>ppt_x</p:attrName>
                                          <p:attrName>ppt_y</p:attrName>
                                        </p:attrNameLst>
                                      </p:cBhvr>
                                    </p:animMotion>
                                    <p:animEffect transition="in" filter="fade">
                                      <p:cBhvr>
                                        <p:cTn id="58" dur="1000"/>
                                        <p:tgtEl>
                                          <p:spTgt spid="23555">
                                            <p:txEl>
                                              <p:pRg st="7" end="7"/>
                                            </p:txEl>
                                          </p:spTgt>
                                        </p:tgtEl>
                                      </p:cBhvr>
                                    </p:animEffect>
                                  </p:childTnLst>
                                </p:cTn>
                              </p:par>
                            </p:childTnLst>
                          </p:cTn>
                        </p:par>
                      </p:childTnLst>
                    </p:cTn>
                  </p:par>
                  <p:par>
                    <p:cTn id="59" fill="hold" nodeType="clickPar">
                      <p:stCondLst>
                        <p:cond delay="indefinite"/>
                      </p:stCondLst>
                      <p:childTnLst>
                        <p:par>
                          <p:cTn id="60" fill="hold" nodeType="withGroup">
                            <p:stCondLst>
                              <p:cond delay="0"/>
                            </p:stCondLst>
                            <p:childTnLst>
                              <p:par>
                                <p:cTn id="61" presetID="52" presetClass="entr" presetSubtype="0" fill="hold" grpId="0" nodeType="clickEffect">
                                  <p:stCondLst>
                                    <p:cond delay="0"/>
                                  </p:stCondLst>
                                  <p:childTnLst>
                                    <p:set>
                                      <p:cBhvr>
                                        <p:cTn id="62" dur="1" fill="hold">
                                          <p:stCondLst>
                                            <p:cond delay="0"/>
                                          </p:stCondLst>
                                        </p:cTn>
                                        <p:tgtEl>
                                          <p:spTgt spid="23555">
                                            <p:txEl>
                                              <p:pRg st="8" end="8"/>
                                            </p:txEl>
                                          </p:spTgt>
                                        </p:tgtEl>
                                        <p:attrNameLst>
                                          <p:attrName>style.visibility</p:attrName>
                                        </p:attrNameLst>
                                      </p:cBhvr>
                                      <p:to>
                                        <p:strVal val="visible"/>
                                      </p:to>
                                    </p:set>
                                    <p:animScale>
                                      <p:cBhvr>
                                        <p:cTn id="63" dur="1000" decel="50000" fill="hold">
                                          <p:stCondLst>
                                            <p:cond delay="0"/>
                                          </p:stCondLst>
                                        </p:cTn>
                                        <p:tgtEl>
                                          <p:spTgt spid="23555">
                                            <p:txEl>
                                              <p:pRg st="8" end="8"/>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64" dur="1000" decel="50000" fill="hold">
                                          <p:stCondLst>
                                            <p:cond delay="0"/>
                                          </p:stCondLst>
                                        </p:cTn>
                                        <p:tgtEl>
                                          <p:spTgt spid="23555">
                                            <p:txEl>
                                              <p:pRg st="8" end="8"/>
                                            </p:txEl>
                                          </p:spTgt>
                                        </p:tgtEl>
                                        <p:attrNameLst>
                                          <p:attrName>ppt_x</p:attrName>
                                          <p:attrName>ppt_y</p:attrName>
                                        </p:attrNameLst>
                                      </p:cBhvr>
                                    </p:animMotion>
                                    <p:animEffect transition="in" filter="fade">
                                      <p:cBhvr>
                                        <p:cTn id="65" dur="1000"/>
                                        <p:tgtEl>
                                          <p:spTgt spid="23555">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5" grpId="0" build="p"/>
    </p:bldLst>
  </p:timing>
</p:sld>
</file>

<file path=ppt/slides/slide17.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27652" name="Rectangle 4"/>
          <p:cNvSpPr>
            <a:spLocks noGrp="1" noChangeArrowheads="1"/>
          </p:cNvSpPr>
          <p:nvPr>
            <p:ph type="title"/>
          </p:nvPr>
        </p:nvSpPr>
        <p:spPr>
          <a:xfrm>
            <a:off x="0" y="0"/>
            <a:ext cx="9144000" cy="1828800"/>
          </a:xfrm>
        </p:spPr>
        <p:txBody>
          <a:bodyPr/>
          <a:lstStyle/>
          <a:p>
            <a:pPr algn="ctr">
              <a:lnSpc>
                <a:spcPct val="90000"/>
              </a:lnSpc>
            </a:pPr>
            <a:r>
              <a:rPr lang="en-US" altLang="en-US" sz="6000" dirty="0">
                <a:solidFill>
                  <a:srgbClr val="FFFF00"/>
                </a:solidFill>
                <a:latin typeface="Times New Roman" pitchFamily="18" charset="0"/>
              </a:rPr>
              <a:t>We Can Have </a:t>
            </a:r>
            <a:r>
              <a:rPr lang="en-US" altLang="en-US" sz="6000" u="sng" dirty="0">
                <a:solidFill>
                  <a:srgbClr val="FFFF00"/>
                </a:solidFill>
                <a:latin typeface="Times New Roman" pitchFamily="18" charset="0"/>
              </a:rPr>
              <a:t>HOPE</a:t>
            </a:r>
            <a:r>
              <a:rPr lang="en-US" altLang="en-US" sz="6000" dirty="0">
                <a:solidFill>
                  <a:srgbClr val="FFFF00"/>
                </a:solidFill>
                <a:latin typeface="Times New Roman" pitchFamily="18" charset="0"/>
              </a:rPr>
              <a:t> Despite Present </a:t>
            </a:r>
            <a:r>
              <a:rPr lang="en-US" altLang="en-US" sz="6000" dirty="0" smtClean="0">
                <a:solidFill>
                  <a:srgbClr val="FFFF00"/>
                </a:solidFill>
                <a:latin typeface="Times New Roman" pitchFamily="18" charset="0"/>
              </a:rPr>
              <a:t>Problems</a:t>
            </a:r>
            <a:endParaRPr lang="en-US" altLang="en-US" sz="6000" dirty="0">
              <a:solidFill>
                <a:srgbClr val="FFFF00"/>
              </a:solidFill>
              <a:latin typeface="Times New Roman" pitchFamily="18" charset="0"/>
            </a:endParaRP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908810"/>
            <a:ext cx="9144000" cy="6092190"/>
          </a:xfrm>
          <a:prstGeom prst="rect">
            <a:avLst/>
          </a:prstGeom>
        </p:spPr>
      </p:pic>
    </p:spTree>
    <p:extLst>
      <p:ext uri="{BB962C8B-B14F-4D97-AF65-F5344CB8AC3E}">
        <p14:creationId xmlns:p14="http://schemas.microsoft.com/office/powerpoint/2010/main" val="81817467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914400" y="304800"/>
            <a:ext cx="8229600" cy="1431925"/>
          </a:xfrm>
        </p:spPr>
        <p:txBody>
          <a:bodyPr/>
          <a:lstStyle/>
          <a:p>
            <a:r>
              <a:rPr lang="en-US" altLang="en-US" sz="4800" dirty="0">
                <a:solidFill>
                  <a:srgbClr val="FFFF00"/>
                </a:solidFill>
                <a:latin typeface="Times New Roman" pitchFamily="18" charset="0"/>
              </a:rPr>
              <a:t>Having Hope for Our Nation</a:t>
            </a:r>
          </a:p>
        </p:txBody>
      </p:sp>
      <p:sp>
        <p:nvSpPr>
          <p:cNvPr id="21507" name="Rectangle 3"/>
          <p:cNvSpPr>
            <a:spLocks noGrp="1" noChangeArrowheads="1"/>
          </p:cNvSpPr>
          <p:nvPr>
            <p:ph type="body" idx="1"/>
          </p:nvPr>
        </p:nvSpPr>
        <p:spPr>
          <a:xfrm>
            <a:off x="914400" y="1940257"/>
            <a:ext cx="8229600" cy="4876800"/>
          </a:xfrm>
        </p:spPr>
        <p:txBody>
          <a:bodyPr/>
          <a:lstStyle/>
          <a:p>
            <a:pPr>
              <a:lnSpc>
                <a:spcPct val="95000"/>
              </a:lnSpc>
              <a:spcBef>
                <a:spcPts val="0"/>
              </a:spcBef>
              <a:spcAft>
                <a:spcPts val="600"/>
              </a:spcAft>
              <a:buClr>
                <a:srgbClr val="FFFF00"/>
              </a:buClr>
            </a:pPr>
            <a:r>
              <a:rPr lang="en-US" altLang="en-US" sz="3600" dirty="0">
                <a:latin typeface="Times New Roman" pitchFamily="18" charset="0"/>
              </a:rPr>
              <a:t>We live in troubled times of immorality, terrorism, social division &amp; </a:t>
            </a:r>
            <a:r>
              <a:rPr lang="en-US" altLang="en-US" sz="3600" dirty="0" smtClean="0">
                <a:latin typeface="Times New Roman" pitchFamily="18" charset="0"/>
              </a:rPr>
              <a:t>corruption</a:t>
            </a:r>
            <a:endParaRPr lang="en-US" altLang="en-US" sz="3600" dirty="0">
              <a:latin typeface="Times New Roman" pitchFamily="18" charset="0"/>
            </a:endParaRPr>
          </a:p>
          <a:p>
            <a:pPr>
              <a:lnSpc>
                <a:spcPct val="95000"/>
              </a:lnSpc>
              <a:spcBef>
                <a:spcPts val="0"/>
              </a:spcBef>
              <a:spcAft>
                <a:spcPts val="600"/>
              </a:spcAft>
              <a:buClr>
                <a:srgbClr val="FFFF00"/>
              </a:buClr>
            </a:pPr>
            <a:r>
              <a:rPr lang="en-US" altLang="en-US" sz="3600" dirty="0">
                <a:latin typeface="Times New Roman" pitchFamily="18" charset="0"/>
              </a:rPr>
              <a:t>Yet now there is hope…</a:t>
            </a:r>
          </a:p>
          <a:p>
            <a:pPr lvl="1">
              <a:lnSpc>
                <a:spcPct val="95000"/>
              </a:lnSpc>
              <a:spcBef>
                <a:spcPts val="0"/>
              </a:spcBef>
              <a:spcAft>
                <a:spcPts val="600"/>
              </a:spcAft>
              <a:buFontTx/>
              <a:buChar char="•"/>
            </a:pPr>
            <a:r>
              <a:rPr lang="en-US" altLang="en-US" sz="3200" dirty="0">
                <a:solidFill>
                  <a:schemeClr val="accent1"/>
                </a:solidFill>
                <a:latin typeface="Times New Roman" pitchFamily="18" charset="0"/>
              </a:rPr>
              <a:t>As God’s message is taught (</a:t>
            </a:r>
            <a:r>
              <a:rPr lang="en-US" altLang="en-US" sz="3200" dirty="0">
                <a:solidFill>
                  <a:srgbClr val="FFFF66"/>
                </a:solidFill>
                <a:latin typeface="Times New Roman" pitchFamily="18" charset="0"/>
              </a:rPr>
              <a:t>book of Jonah</a:t>
            </a:r>
            <a:r>
              <a:rPr lang="en-US" altLang="en-US" sz="3200" dirty="0">
                <a:solidFill>
                  <a:schemeClr val="accent1"/>
                </a:solidFill>
                <a:latin typeface="Times New Roman" pitchFamily="18" charset="0"/>
              </a:rPr>
              <a:t>)</a:t>
            </a:r>
          </a:p>
          <a:p>
            <a:pPr lvl="1">
              <a:lnSpc>
                <a:spcPct val="95000"/>
              </a:lnSpc>
              <a:spcBef>
                <a:spcPts val="0"/>
              </a:spcBef>
              <a:spcAft>
                <a:spcPts val="600"/>
              </a:spcAft>
              <a:buFontTx/>
              <a:buChar char="•"/>
            </a:pPr>
            <a:r>
              <a:rPr lang="en-US" altLang="en-US" sz="3200" dirty="0">
                <a:solidFill>
                  <a:schemeClr val="accent1"/>
                </a:solidFill>
                <a:latin typeface="Times New Roman" pitchFamily="18" charset="0"/>
              </a:rPr>
              <a:t>If nation returns to source of true security (</a:t>
            </a:r>
            <a:r>
              <a:rPr lang="en-US" altLang="en-US" sz="3200" dirty="0">
                <a:solidFill>
                  <a:srgbClr val="FFFF66"/>
                </a:solidFill>
                <a:latin typeface="Times New Roman" pitchFamily="18" charset="0"/>
              </a:rPr>
              <a:t>Prov. 14:34</a:t>
            </a:r>
            <a:r>
              <a:rPr lang="en-US" altLang="en-US" sz="3200" dirty="0">
                <a:solidFill>
                  <a:schemeClr val="accent1"/>
                </a:solidFill>
                <a:latin typeface="Times New Roman" pitchFamily="18" charset="0"/>
              </a:rPr>
              <a:t>; </a:t>
            </a:r>
            <a:r>
              <a:rPr lang="en-US" altLang="en-US" sz="3200" dirty="0">
                <a:solidFill>
                  <a:srgbClr val="FFFF66"/>
                </a:solidFill>
                <a:latin typeface="Times New Roman" pitchFamily="18" charset="0"/>
              </a:rPr>
              <a:t>Prov. 11:11</a:t>
            </a:r>
            <a:r>
              <a:rPr lang="en-US" altLang="en-US" sz="3200" dirty="0">
                <a:solidFill>
                  <a:schemeClr val="accent1"/>
                </a:solidFill>
                <a:latin typeface="Times New Roman" pitchFamily="18" charset="0"/>
              </a:rPr>
              <a:t>; </a:t>
            </a:r>
            <a:r>
              <a:rPr lang="en-US" altLang="en-US" sz="3200" dirty="0">
                <a:solidFill>
                  <a:srgbClr val="FFFF66"/>
                </a:solidFill>
                <a:latin typeface="Times New Roman" pitchFamily="18" charset="0"/>
              </a:rPr>
              <a:t>Gen. 18:22-32</a:t>
            </a:r>
            <a:r>
              <a:rPr lang="en-US" altLang="en-US" sz="3200" dirty="0">
                <a:solidFill>
                  <a:schemeClr val="accent1"/>
                </a:solidFill>
                <a:latin typeface="Times New Roman" pitchFamily="18" charset="0"/>
              </a:rPr>
              <a:t>)</a:t>
            </a:r>
          </a:p>
          <a:p>
            <a:pPr lvl="1">
              <a:lnSpc>
                <a:spcPct val="95000"/>
              </a:lnSpc>
              <a:spcBef>
                <a:spcPts val="0"/>
              </a:spcBef>
              <a:spcAft>
                <a:spcPts val="600"/>
              </a:spcAft>
              <a:buFontTx/>
              <a:buChar char="•"/>
            </a:pPr>
            <a:r>
              <a:rPr lang="en-US" altLang="en-US" sz="3200" dirty="0" smtClean="0">
                <a:solidFill>
                  <a:schemeClr val="accent1"/>
                </a:solidFill>
                <a:latin typeface="Times New Roman" pitchFamily="18" charset="0"/>
              </a:rPr>
              <a:t>By </a:t>
            </a:r>
            <a:r>
              <a:rPr lang="en-US" altLang="en-US" sz="3200" dirty="0">
                <a:solidFill>
                  <a:schemeClr val="accent1"/>
                </a:solidFill>
                <a:latin typeface="Times New Roman" pitchFamily="18" charset="0"/>
              </a:rPr>
              <a:t>government </a:t>
            </a:r>
            <a:r>
              <a:rPr lang="en-US" altLang="en-US" sz="3200" dirty="0" smtClean="0">
                <a:solidFill>
                  <a:schemeClr val="accent1"/>
                </a:solidFill>
                <a:latin typeface="Times New Roman" pitchFamily="18" charset="0"/>
              </a:rPr>
              <a:t>returning to </a:t>
            </a:r>
            <a:r>
              <a:rPr lang="en-US" altLang="en-US" sz="3200" dirty="0">
                <a:solidFill>
                  <a:schemeClr val="accent1"/>
                </a:solidFill>
                <a:latin typeface="Times New Roman" pitchFamily="18" charset="0"/>
              </a:rPr>
              <a:t>purpose </a:t>
            </a:r>
            <a:r>
              <a:rPr lang="en-US" altLang="en-US" sz="3200" dirty="0" smtClean="0">
                <a:solidFill>
                  <a:schemeClr val="accent1"/>
                </a:solidFill>
                <a:latin typeface="Times New Roman" pitchFamily="18" charset="0"/>
              </a:rPr>
              <a:t>given to it </a:t>
            </a:r>
            <a:r>
              <a:rPr lang="en-US" altLang="en-US" sz="3200" dirty="0">
                <a:solidFill>
                  <a:schemeClr val="accent1"/>
                </a:solidFill>
                <a:latin typeface="Times New Roman" pitchFamily="18" charset="0"/>
              </a:rPr>
              <a:t>by God (</a:t>
            </a:r>
            <a:r>
              <a:rPr lang="en-US" altLang="en-US" sz="3200" dirty="0">
                <a:solidFill>
                  <a:srgbClr val="FFFF66"/>
                </a:solidFill>
                <a:latin typeface="Times New Roman" pitchFamily="18" charset="0"/>
              </a:rPr>
              <a:t>Rom. </a:t>
            </a:r>
            <a:r>
              <a:rPr lang="en-US" altLang="en-US" sz="3200" dirty="0" smtClean="0">
                <a:solidFill>
                  <a:srgbClr val="FFFF66"/>
                </a:solidFill>
                <a:latin typeface="Times New Roman" pitchFamily="18" charset="0"/>
              </a:rPr>
              <a:t>13:1-4</a:t>
            </a:r>
            <a:r>
              <a:rPr lang="en-US" altLang="en-US" sz="3200" dirty="0" smtClean="0">
                <a:solidFill>
                  <a:schemeClr val="accent1"/>
                </a:solidFill>
                <a:latin typeface="Times New Roman" pitchFamily="18" charset="0"/>
              </a:rPr>
              <a:t>)</a:t>
            </a:r>
            <a:endParaRPr lang="en-US" altLang="en-US" sz="3200" dirty="0">
              <a:solidFill>
                <a:schemeClr val="accent1"/>
              </a:solidFill>
              <a:latin typeface="Times New Roman" pitchFamily="18" charset="0"/>
            </a:endParaRPr>
          </a:p>
          <a:p>
            <a:pPr lvl="1">
              <a:lnSpc>
                <a:spcPct val="95000"/>
              </a:lnSpc>
              <a:spcBef>
                <a:spcPts val="0"/>
              </a:spcBef>
              <a:spcAft>
                <a:spcPts val="600"/>
              </a:spcAft>
              <a:buFontTx/>
              <a:buChar char="•"/>
            </a:pPr>
            <a:r>
              <a:rPr lang="en-US" altLang="en-US" sz="3200" dirty="0" smtClean="0">
                <a:solidFill>
                  <a:schemeClr val="accent1"/>
                </a:solidFill>
                <a:latin typeface="Times New Roman" pitchFamily="18" charset="0"/>
              </a:rPr>
              <a:t>So, Christians must </a:t>
            </a:r>
            <a:r>
              <a:rPr lang="en-US" altLang="en-US" sz="3200" dirty="0">
                <a:solidFill>
                  <a:schemeClr val="accent1"/>
                </a:solidFill>
                <a:latin typeface="Times New Roman" pitchFamily="18" charset="0"/>
              </a:rPr>
              <a:t>boldly stand for </a:t>
            </a:r>
            <a:r>
              <a:rPr lang="en-US" altLang="en-US" sz="3200" dirty="0" smtClean="0">
                <a:solidFill>
                  <a:schemeClr val="accent1"/>
                </a:solidFill>
                <a:latin typeface="Times New Roman" pitchFamily="18" charset="0"/>
              </a:rPr>
              <a:t>truth</a:t>
            </a:r>
            <a:endParaRPr lang="en-US" altLang="en-US" sz="3200" dirty="0">
              <a:solidFill>
                <a:schemeClr val="accent1"/>
              </a:solidFill>
              <a:latin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7" presetClass="entr" presetSubtype="8" fill="hold" grpId="0" nodeType="clickEffect">
                                  <p:stCondLst>
                                    <p:cond delay="0"/>
                                  </p:stCondLst>
                                  <p:childTnLst>
                                    <p:set>
                                      <p:cBhvr>
                                        <p:cTn id="6" dur="1" fill="hold">
                                          <p:stCondLst>
                                            <p:cond delay="0"/>
                                          </p:stCondLst>
                                        </p:cTn>
                                        <p:tgtEl>
                                          <p:spTgt spid="21507">
                                            <p:txEl>
                                              <p:pRg st="0" end="0"/>
                                            </p:txEl>
                                          </p:spTgt>
                                        </p:tgtEl>
                                        <p:attrNameLst>
                                          <p:attrName>style.visibility</p:attrName>
                                        </p:attrNameLst>
                                      </p:cBhvr>
                                      <p:to>
                                        <p:strVal val="visible"/>
                                      </p:to>
                                    </p:set>
                                    <p:anim calcmode="lin" valueType="num">
                                      <p:cBhvr>
                                        <p:cTn id="7" dur="500" fill="hold"/>
                                        <p:tgtEl>
                                          <p:spTgt spid="21507">
                                            <p:txEl>
                                              <p:pRg st="0" end="0"/>
                                            </p:txEl>
                                          </p:spTgt>
                                        </p:tgtEl>
                                        <p:attrNameLst>
                                          <p:attrName>ppt_x</p:attrName>
                                        </p:attrNameLst>
                                      </p:cBhvr>
                                      <p:tavLst>
                                        <p:tav tm="0">
                                          <p:val>
                                            <p:strVal val="#ppt_x-#ppt_w/2"/>
                                          </p:val>
                                        </p:tav>
                                        <p:tav tm="100000">
                                          <p:val>
                                            <p:strVal val="#ppt_x"/>
                                          </p:val>
                                        </p:tav>
                                      </p:tavLst>
                                    </p:anim>
                                    <p:anim calcmode="lin" valueType="num">
                                      <p:cBhvr>
                                        <p:cTn id="8" dur="500" fill="hold"/>
                                        <p:tgtEl>
                                          <p:spTgt spid="21507">
                                            <p:txEl>
                                              <p:pRg st="0" end="0"/>
                                            </p:txEl>
                                          </p:spTgt>
                                        </p:tgtEl>
                                        <p:attrNameLst>
                                          <p:attrName>ppt_y</p:attrName>
                                        </p:attrNameLst>
                                      </p:cBhvr>
                                      <p:tavLst>
                                        <p:tav tm="0">
                                          <p:val>
                                            <p:strVal val="#ppt_y"/>
                                          </p:val>
                                        </p:tav>
                                        <p:tav tm="100000">
                                          <p:val>
                                            <p:strVal val="#ppt_y"/>
                                          </p:val>
                                        </p:tav>
                                      </p:tavLst>
                                    </p:anim>
                                    <p:anim calcmode="lin" valueType="num">
                                      <p:cBhvr>
                                        <p:cTn id="9" dur="500" fill="hold"/>
                                        <p:tgtEl>
                                          <p:spTgt spid="21507">
                                            <p:txEl>
                                              <p:pRg st="0" end="0"/>
                                            </p:txEl>
                                          </p:spTgt>
                                        </p:tgtEl>
                                        <p:attrNameLst>
                                          <p:attrName>ppt_w</p:attrName>
                                        </p:attrNameLst>
                                      </p:cBhvr>
                                      <p:tavLst>
                                        <p:tav tm="0">
                                          <p:val>
                                            <p:fltVal val="0"/>
                                          </p:val>
                                        </p:tav>
                                        <p:tav tm="100000">
                                          <p:val>
                                            <p:strVal val="#ppt_w"/>
                                          </p:val>
                                        </p:tav>
                                      </p:tavLst>
                                    </p:anim>
                                    <p:anim calcmode="lin" valueType="num">
                                      <p:cBhvr>
                                        <p:cTn id="10" dur="500" fill="hold"/>
                                        <p:tgtEl>
                                          <p:spTgt spid="21507">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17" presetClass="entr" presetSubtype="8" fill="hold" grpId="0" nodeType="clickEffect">
                                  <p:stCondLst>
                                    <p:cond delay="0"/>
                                  </p:stCondLst>
                                  <p:childTnLst>
                                    <p:set>
                                      <p:cBhvr>
                                        <p:cTn id="14" dur="1" fill="hold">
                                          <p:stCondLst>
                                            <p:cond delay="0"/>
                                          </p:stCondLst>
                                        </p:cTn>
                                        <p:tgtEl>
                                          <p:spTgt spid="21507">
                                            <p:txEl>
                                              <p:pRg st="1" end="1"/>
                                            </p:txEl>
                                          </p:spTgt>
                                        </p:tgtEl>
                                        <p:attrNameLst>
                                          <p:attrName>style.visibility</p:attrName>
                                        </p:attrNameLst>
                                      </p:cBhvr>
                                      <p:to>
                                        <p:strVal val="visible"/>
                                      </p:to>
                                    </p:set>
                                    <p:anim calcmode="lin" valueType="num">
                                      <p:cBhvr>
                                        <p:cTn id="15" dur="500" fill="hold"/>
                                        <p:tgtEl>
                                          <p:spTgt spid="21507">
                                            <p:txEl>
                                              <p:pRg st="1" end="1"/>
                                            </p:txEl>
                                          </p:spTgt>
                                        </p:tgtEl>
                                        <p:attrNameLst>
                                          <p:attrName>ppt_x</p:attrName>
                                        </p:attrNameLst>
                                      </p:cBhvr>
                                      <p:tavLst>
                                        <p:tav tm="0">
                                          <p:val>
                                            <p:strVal val="#ppt_x-#ppt_w/2"/>
                                          </p:val>
                                        </p:tav>
                                        <p:tav tm="100000">
                                          <p:val>
                                            <p:strVal val="#ppt_x"/>
                                          </p:val>
                                        </p:tav>
                                      </p:tavLst>
                                    </p:anim>
                                    <p:anim calcmode="lin" valueType="num">
                                      <p:cBhvr>
                                        <p:cTn id="16" dur="500" fill="hold"/>
                                        <p:tgtEl>
                                          <p:spTgt spid="21507">
                                            <p:txEl>
                                              <p:pRg st="1" end="1"/>
                                            </p:txEl>
                                          </p:spTgt>
                                        </p:tgtEl>
                                        <p:attrNameLst>
                                          <p:attrName>ppt_y</p:attrName>
                                        </p:attrNameLst>
                                      </p:cBhvr>
                                      <p:tavLst>
                                        <p:tav tm="0">
                                          <p:val>
                                            <p:strVal val="#ppt_y"/>
                                          </p:val>
                                        </p:tav>
                                        <p:tav tm="100000">
                                          <p:val>
                                            <p:strVal val="#ppt_y"/>
                                          </p:val>
                                        </p:tav>
                                      </p:tavLst>
                                    </p:anim>
                                    <p:anim calcmode="lin" valueType="num">
                                      <p:cBhvr>
                                        <p:cTn id="17" dur="500" fill="hold"/>
                                        <p:tgtEl>
                                          <p:spTgt spid="21507">
                                            <p:txEl>
                                              <p:pRg st="1" end="1"/>
                                            </p:txEl>
                                          </p:spTgt>
                                        </p:tgtEl>
                                        <p:attrNameLst>
                                          <p:attrName>ppt_w</p:attrName>
                                        </p:attrNameLst>
                                      </p:cBhvr>
                                      <p:tavLst>
                                        <p:tav tm="0">
                                          <p:val>
                                            <p:fltVal val="0"/>
                                          </p:val>
                                        </p:tav>
                                        <p:tav tm="100000">
                                          <p:val>
                                            <p:strVal val="#ppt_w"/>
                                          </p:val>
                                        </p:tav>
                                      </p:tavLst>
                                    </p:anim>
                                    <p:anim calcmode="lin" valueType="num">
                                      <p:cBhvr>
                                        <p:cTn id="18" dur="500" fill="hold"/>
                                        <p:tgtEl>
                                          <p:spTgt spid="21507">
                                            <p:txEl>
                                              <p:pRg st="1" end="1"/>
                                            </p:txEl>
                                          </p:spTgt>
                                        </p:tgtEl>
                                        <p:attrNameLst>
                                          <p:attrName>ppt_h</p:attrName>
                                        </p:attrNameLst>
                                      </p:cBhvr>
                                      <p:tavLst>
                                        <p:tav tm="0">
                                          <p:val>
                                            <p:strVal val="#ppt_h"/>
                                          </p:val>
                                        </p:tav>
                                        <p:tav tm="100000">
                                          <p:val>
                                            <p:strVal val="#ppt_h"/>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17" presetClass="entr" presetSubtype="8" fill="hold" grpId="0" nodeType="clickEffect">
                                  <p:stCondLst>
                                    <p:cond delay="0"/>
                                  </p:stCondLst>
                                  <p:childTnLst>
                                    <p:set>
                                      <p:cBhvr>
                                        <p:cTn id="22" dur="1" fill="hold">
                                          <p:stCondLst>
                                            <p:cond delay="0"/>
                                          </p:stCondLst>
                                        </p:cTn>
                                        <p:tgtEl>
                                          <p:spTgt spid="21507">
                                            <p:txEl>
                                              <p:pRg st="2" end="2"/>
                                            </p:txEl>
                                          </p:spTgt>
                                        </p:tgtEl>
                                        <p:attrNameLst>
                                          <p:attrName>style.visibility</p:attrName>
                                        </p:attrNameLst>
                                      </p:cBhvr>
                                      <p:to>
                                        <p:strVal val="visible"/>
                                      </p:to>
                                    </p:set>
                                    <p:anim calcmode="lin" valueType="num">
                                      <p:cBhvr>
                                        <p:cTn id="23" dur="500" fill="hold"/>
                                        <p:tgtEl>
                                          <p:spTgt spid="21507">
                                            <p:txEl>
                                              <p:pRg st="2" end="2"/>
                                            </p:txEl>
                                          </p:spTgt>
                                        </p:tgtEl>
                                        <p:attrNameLst>
                                          <p:attrName>ppt_x</p:attrName>
                                        </p:attrNameLst>
                                      </p:cBhvr>
                                      <p:tavLst>
                                        <p:tav tm="0">
                                          <p:val>
                                            <p:strVal val="#ppt_x-#ppt_w/2"/>
                                          </p:val>
                                        </p:tav>
                                        <p:tav tm="100000">
                                          <p:val>
                                            <p:strVal val="#ppt_x"/>
                                          </p:val>
                                        </p:tav>
                                      </p:tavLst>
                                    </p:anim>
                                    <p:anim calcmode="lin" valueType="num">
                                      <p:cBhvr>
                                        <p:cTn id="24" dur="500" fill="hold"/>
                                        <p:tgtEl>
                                          <p:spTgt spid="21507">
                                            <p:txEl>
                                              <p:pRg st="2" end="2"/>
                                            </p:txEl>
                                          </p:spTgt>
                                        </p:tgtEl>
                                        <p:attrNameLst>
                                          <p:attrName>ppt_y</p:attrName>
                                        </p:attrNameLst>
                                      </p:cBhvr>
                                      <p:tavLst>
                                        <p:tav tm="0">
                                          <p:val>
                                            <p:strVal val="#ppt_y"/>
                                          </p:val>
                                        </p:tav>
                                        <p:tav tm="100000">
                                          <p:val>
                                            <p:strVal val="#ppt_y"/>
                                          </p:val>
                                        </p:tav>
                                      </p:tavLst>
                                    </p:anim>
                                    <p:anim calcmode="lin" valueType="num">
                                      <p:cBhvr>
                                        <p:cTn id="25" dur="500" fill="hold"/>
                                        <p:tgtEl>
                                          <p:spTgt spid="21507">
                                            <p:txEl>
                                              <p:pRg st="2" end="2"/>
                                            </p:txEl>
                                          </p:spTgt>
                                        </p:tgtEl>
                                        <p:attrNameLst>
                                          <p:attrName>ppt_w</p:attrName>
                                        </p:attrNameLst>
                                      </p:cBhvr>
                                      <p:tavLst>
                                        <p:tav tm="0">
                                          <p:val>
                                            <p:fltVal val="0"/>
                                          </p:val>
                                        </p:tav>
                                        <p:tav tm="100000">
                                          <p:val>
                                            <p:strVal val="#ppt_w"/>
                                          </p:val>
                                        </p:tav>
                                      </p:tavLst>
                                    </p:anim>
                                    <p:anim calcmode="lin" valueType="num">
                                      <p:cBhvr>
                                        <p:cTn id="26" dur="500" fill="hold"/>
                                        <p:tgtEl>
                                          <p:spTgt spid="21507">
                                            <p:txEl>
                                              <p:pRg st="2" end="2"/>
                                            </p:txEl>
                                          </p:spTgt>
                                        </p:tgtEl>
                                        <p:attrNameLst>
                                          <p:attrName>ppt_h</p:attrName>
                                        </p:attrNameLst>
                                      </p:cBhvr>
                                      <p:tavLst>
                                        <p:tav tm="0">
                                          <p:val>
                                            <p:strVal val="#ppt_h"/>
                                          </p:val>
                                        </p:tav>
                                        <p:tav tm="100000">
                                          <p:val>
                                            <p:strVal val="#ppt_h"/>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17" presetClass="entr" presetSubtype="8" fill="hold" grpId="0" nodeType="clickEffect">
                                  <p:stCondLst>
                                    <p:cond delay="0"/>
                                  </p:stCondLst>
                                  <p:childTnLst>
                                    <p:set>
                                      <p:cBhvr>
                                        <p:cTn id="30" dur="1" fill="hold">
                                          <p:stCondLst>
                                            <p:cond delay="0"/>
                                          </p:stCondLst>
                                        </p:cTn>
                                        <p:tgtEl>
                                          <p:spTgt spid="21507">
                                            <p:txEl>
                                              <p:pRg st="3" end="3"/>
                                            </p:txEl>
                                          </p:spTgt>
                                        </p:tgtEl>
                                        <p:attrNameLst>
                                          <p:attrName>style.visibility</p:attrName>
                                        </p:attrNameLst>
                                      </p:cBhvr>
                                      <p:to>
                                        <p:strVal val="visible"/>
                                      </p:to>
                                    </p:set>
                                    <p:anim calcmode="lin" valueType="num">
                                      <p:cBhvr>
                                        <p:cTn id="31" dur="500" fill="hold"/>
                                        <p:tgtEl>
                                          <p:spTgt spid="21507">
                                            <p:txEl>
                                              <p:pRg st="3" end="3"/>
                                            </p:txEl>
                                          </p:spTgt>
                                        </p:tgtEl>
                                        <p:attrNameLst>
                                          <p:attrName>ppt_x</p:attrName>
                                        </p:attrNameLst>
                                      </p:cBhvr>
                                      <p:tavLst>
                                        <p:tav tm="0">
                                          <p:val>
                                            <p:strVal val="#ppt_x-#ppt_w/2"/>
                                          </p:val>
                                        </p:tav>
                                        <p:tav tm="100000">
                                          <p:val>
                                            <p:strVal val="#ppt_x"/>
                                          </p:val>
                                        </p:tav>
                                      </p:tavLst>
                                    </p:anim>
                                    <p:anim calcmode="lin" valueType="num">
                                      <p:cBhvr>
                                        <p:cTn id="32" dur="500" fill="hold"/>
                                        <p:tgtEl>
                                          <p:spTgt spid="21507">
                                            <p:txEl>
                                              <p:pRg st="3" end="3"/>
                                            </p:txEl>
                                          </p:spTgt>
                                        </p:tgtEl>
                                        <p:attrNameLst>
                                          <p:attrName>ppt_y</p:attrName>
                                        </p:attrNameLst>
                                      </p:cBhvr>
                                      <p:tavLst>
                                        <p:tav tm="0">
                                          <p:val>
                                            <p:strVal val="#ppt_y"/>
                                          </p:val>
                                        </p:tav>
                                        <p:tav tm="100000">
                                          <p:val>
                                            <p:strVal val="#ppt_y"/>
                                          </p:val>
                                        </p:tav>
                                      </p:tavLst>
                                    </p:anim>
                                    <p:anim calcmode="lin" valueType="num">
                                      <p:cBhvr>
                                        <p:cTn id="33" dur="500" fill="hold"/>
                                        <p:tgtEl>
                                          <p:spTgt spid="21507">
                                            <p:txEl>
                                              <p:pRg st="3" end="3"/>
                                            </p:txEl>
                                          </p:spTgt>
                                        </p:tgtEl>
                                        <p:attrNameLst>
                                          <p:attrName>ppt_w</p:attrName>
                                        </p:attrNameLst>
                                      </p:cBhvr>
                                      <p:tavLst>
                                        <p:tav tm="0">
                                          <p:val>
                                            <p:fltVal val="0"/>
                                          </p:val>
                                        </p:tav>
                                        <p:tav tm="100000">
                                          <p:val>
                                            <p:strVal val="#ppt_w"/>
                                          </p:val>
                                        </p:tav>
                                      </p:tavLst>
                                    </p:anim>
                                    <p:anim calcmode="lin" valueType="num">
                                      <p:cBhvr>
                                        <p:cTn id="34" dur="500" fill="hold"/>
                                        <p:tgtEl>
                                          <p:spTgt spid="21507">
                                            <p:txEl>
                                              <p:pRg st="3" end="3"/>
                                            </p:txEl>
                                          </p:spTgt>
                                        </p:tgtEl>
                                        <p:attrNameLst>
                                          <p:attrName>ppt_h</p:attrName>
                                        </p:attrNameLst>
                                      </p:cBhvr>
                                      <p:tavLst>
                                        <p:tav tm="0">
                                          <p:val>
                                            <p:strVal val="#ppt_h"/>
                                          </p:val>
                                        </p:tav>
                                        <p:tav tm="100000">
                                          <p:val>
                                            <p:strVal val="#ppt_h"/>
                                          </p:val>
                                        </p:tav>
                                      </p:tavLst>
                                    </p:anim>
                                  </p:childTnLst>
                                </p:cTn>
                              </p:par>
                            </p:childTnLst>
                          </p:cTn>
                        </p:par>
                      </p:childTnLst>
                    </p:cTn>
                  </p:par>
                  <p:par>
                    <p:cTn id="35" fill="hold" nodeType="clickPar">
                      <p:stCondLst>
                        <p:cond delay="indefinite"/>
                      </p:stCondLst>
                      <p:childTnLst>
                        <p:par>
                          <p:cTn id="36" fill="hold" nodeType="withGroup">
                            <p:stCondLst>
                              <p:cond delay="0"/>
                            </p:stCondLst>
                            <p:childTnLst>
                              <p:par>
                                <p:cTn id="37" presetID="17" presetClass="entr" presetSubtype="8" fill="hold" grpId="0" nodeType="clickEffect">
                                  <p:stCondLst>
                                    <p:cond delay="0"/>
                                  </p:stCondLst>
                                  <p:childTnLst>
                                    <p:set>
                                      <p:cBhvr>
                                        <p:cTn id="38" dur="1" fill="hold">
                                          <p:stCondLst>
                                            <p:cond delay="0"/>
                                          </p:stCondLst>
                                        </p:cTn>
                                        <p:tgtEl>
                                          <p:spTgt spid="21507">
                                            <p:txEl>
                                              <p:pRg st="4" end="4"/>
                                            </p:txEl>
                                          </p:spTgt>
                                        </p:tgtEl>
                                        <p:attrNameLst>
                                          <p:attrName>style.visibility</p:attrName>
                                        </p:attrNameLst>
                                      </p:cBhvr>
                                      <p:to>
                                        <p:strVal val="visible"/>
                                      </p:to>
                                    </p:set>
                                    <p:anim calcmode="lin" valueType="num">
                                      <p:cBhvr>
                                        <p:cTn id="39" dur="500" fill="hold"/>
                                        <p:tgtEl>
                                          <p:spTgt spid="21507">
                                            <p:txEl>
                                              <p:pRg st="4" end="4"/>
                                            </p:txEl>
                                          </p:spTgt>
                                        </p:tgtEl>
                                        <p:attrNameLst>
                                          <p:attrName>ppt_x</p:attrName>
                                        </p:attrNameLst>
                                      </p:cBhvr>
                                      <p:tavLst>
                                        <p:tav tm="0">
                                          <p:val>
                                            <p:strVal val="#ppt_x-#ppt_w/2"/>
                                          </p:val>
                                        </p:tav>
                                        <p:tav tm="100000">
                                          <p:val>
                                            <p:strVal val="#ppt_x"/>
                                          </p:val>
                                        </p:tav>
                                      </p:tavLst>
                                    </p:anim>
                                    <p:anim calcmode="lin" valueType="num">
                                      <p:cBhvr>
                                        <p:cTn id="40" dur="500" fill="hold"/>
                                        <p:tgtEl>
                                          <p:spTgt spid="21507">
                                            <p:txEl>
                                              <p:pRg st="4" end="4"/>
                                            </p:txEl>
                                          </p:spTgt>
                                        </p:tgtEl>
                                        <p:attrNameLst>
                                          <p:attrName>ppt_y</p:attrName>
                                        </p:attrNameLst>
                                      </p:cBhvr>
                                      <p:tavLst>
                                        <p:tav tm="0">
                                          <p:val>
                                            <p:strVal val="#ppt_y"/>
                                          </p:val>
                                        </p:tav>
                                        <p:tav tm="100000">
                                          <p:val>
                                            <p:strVal val="#ppt_y"/>
                                          </p:val>
                                        </p:tav>
                                      </p:tavLst>
                                    </p:anim>
                                    <p:anim calcmode="lin" valueType="num">
                                      <p:cBhvr>
                                        <p:cTn id="41" dur="500" fill="hold"/>
                                        <p:tgtEl>
                                          <p:spTgt spid="21507">
                                            <p:txEl>
                                              <p:pRg st="4" end="4"/>
                                            </p:txEl>
                                          </p:spTgt>
                                        </p:tgtEl>
                                        <p:attrNameLst>
                                          <p:attrName>ppt_w</p:attrName>
                                        </p:attrNameLst>
                                      </p:cBhvr>
                                      <p:tavLst>
                                        <p:tav tm="0">
                                          <p:val>
                                            <p:fltVal val="0"/>
                                          </p:val>
                                        </p:tav>
                                        <p:tav tm="100000">
                                          <p:val>
                                            <p:strVal val="#ppt_w"/>
                                          </p:val>
                                        </p:tav>
                                      </p:tavLst>
                                    </p:anim>
                                    <p:anim calcmode="lin" valueType="num">
                                      <p:cBhvr>
                                        <p:cTn id="42" dur="500" fill="hold"/>
                                        <p:tgtEl>
                                          <p:spTgt spid="21507">
                                            <p:txEl>
                                              <p:pRg st="4" end="4"/>
                                            </p:txEl>
                                          </p:spTgt>
                                        </p:tgtEl>
                                        <p:attrNameLst>
                                          <p:attrName>ppt_h</p:attrName>
                                        </p:attrNameLst>
                                      </p:cBhvr>
                                      <p:tavLst>
                                        <p:tav tm="0">
                                          <p:val>
                                            <p:strVal val="#ppt_h"/>
                                          </p:val>
                                        </p:tav>
                                        <p:tav tm="100000">
                                          <p:val>
                                            <p:strVal val="#ppt_h"/>
                                          </p:val>
                                        </p:tav>
                                      </p:tavLst>
                                    </p:anim>
                                  </p:childTnLst>
                                </p:cTn>
                              </p:par>
                            </p:childTnLst>
                          </p:cTn>
                        </p:par>
                      </p:childTnLst>
                    </p:cTn>
                  </p:par>
                  <p:par>
                    <p:cTn id="43" fill="hold" nodeType="clickPar">
                      <p:stCondLst>
                        <p:cond delay="indefinite"/>
                      </p:stCondLst>
                      <p:childTnLst>
                        <p:par>
                          <p:cTn id="44" fill="hold" nodeType="withGroup">
                            <p:stCondLst>
                              <p:cond delay="0"/>
                            </p:stCondLst>
                            <p:childTnLst>
                              <p:par>
                                <p:cTn id="45" presetID="17" presetClass="entr" presetSubtype="8" fill="hold" grpId="0" nodeType="clickEffect">
                                  <p:stCondLst>
                                    <p:cond delay="0"/>
                                  </p:stCondLst>
                                  <p:childTnLst>
                                    <p:set>
                                      <p:cBhvr>
                                        <p:cTn id="46" dur="1" fill="hold">
                                          <p:stCondLst>
                                            <p:cond delay="0"/>
                                          </p:stCondLst>
                                        </p:cTn>
                                        <p:tgtEl>
                                          <p:spTgt spid="21507">
                                            <p:txEl>
                                              <p:pRg st="5" end="5"/>
                                            </p:txEl>
                                          </p:spTgt>
                                        </p:tgtEl>
                                        <p:attrNameLst>
                                          <p:attrName>style.visibility</p:attrName>
                                        </p:attrNameLst>
                                      </p:cBhvr>
                                      <p:to>
                                        <p:strVal val="visible"/>
                                      </p:to>
                                    </p:set>
                                    <p:anim calcmode="lin" valueType="num">
                                      <p:cBhvr>
                                        <p:cTn id="47" dur="500" fill="hold"/>
                                        <p:tgtEl>
                                          <p:spTgt spid="21507">
                                            <p:txEl>
                                              <p:pRg st="5" end="5"/>
                                            </p:txEl>
                                          </p:spTgt>
                                        </p:tgtEl>
                                        <p:attrNameLst>
                                          <p:attrName>ppt_x</p:attrName>
                                        </p:attrNameLst>
                                      </p:cBhvr>
                                      <p:tavLst>
                                        <p:tav tm="0">
                                          <p:val>
                                            <p:strVal val="#ppt_x-#ppt_w/2"/>
                                          </p:val>
                                        </p:tav>
                                        <p:tav tm="100000">
                                          <p:val>
                                            <p:strVal val="#ppt_x"/>
                                          </p:val>
                                        </p:tav>
                                      </p:tavLst>
                                    </p:anim>
                                    <p:anim calcmode="lin" valueType="num">
                                      <p:cBhvr>
                                        <p:cTn id="48" dur="500" fill="hold"/>
                                        <p:tgtEl>
                                          <p:spTgt spid="21507">
                                            <p:txEl>
                                              <p:pRg st="5" end="5"/>
                                            </p:txEl>
                                          </p:spTgt>
                                        </p:tgtEl>
                                        <p:attrNameLst>
                                          <p:attrName>ppt_y</p:attrName>
                                        </p:attrNameLst>
                                      </p:cBhvr>
                                      <p:tavLst>
                                        <p:tav tm="0">
                                          <p:val>
                                            <p:strVal val="#ppt_y"/>
                                          </p:val>
                                        </p:tav>
                                        <p:tav tm="100000">
                                          <p:val>
                                            <p:strVal val="#ppt_y"/>
                                          </p:val>
                                        </p:tav>
                                      </p:tavLst>
                                    </p:anim>
                                    <p:anim calcmode="lin" valueType="num">
                                      <p:cBhvr>
                                        <p:cTn id="49" dur="500" fill="hold"/>
                                        <p:tgtEl>
                                          <p:spTgt spid="21507">
                                            <p:txEl>
                                              <p:pRg st="5" end="5"/>
                                            </p:txEl>
                                          </p:spTgt>
                                        </p:tgtEl>
                                        <p:attrNameLst>
                                          <p:attrName>ppt_w</p:attrName>
                                        </p:attrNameLst>
                                      </p:cBhvr>
                                      <p:tavLst>
                                        <p:tav tm="0">
                                          <p:val>
                                            <p:fltVal val="0"/>
                                          </p:val>
                                        </p:tav>
                                        <p:tav tm="100000">
                                          <p:val>
                                            <p:strVal val="#ppt_w"/>
                                          </p:val>
                                        </p:tav>
                                      </p:tavLst>
                                    </p:anim>
                                    <p:anim calcmode="lin" valueType="num">
                                      <p:cBhvr>
                                        <p:cTn id="50" dur="500" fill="hold"/>
                                        <p:tgtEl>
                                          <p:spTgt spid="21507">
                                            <p:txEl>
                                              <p:pRg st="5" end="5"/>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7"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914400" y="304800"/>
            <a:ext cx="8229600" cy="1431925"/>
          </a:xfrm>
        </p:spPr>
        <p:txBody>
          <a:bodyPr/>
          <a:lstStyle/>
          <a:p>
            <a:r>
              <a:rPr lang="en-US" altLang="en-US" sz="4800" dirty="0">
                <a:solidFill>
                  <a:srgbClr val="FFFF00"/>
                </a:solidFill>
                <a:latin typeface="Times New Roman" pitchFamily="18" charset="0"/>
              </a:rPr>
              <a:t>Having Hope for Our Families</a:t>
            </a:r>
          </a:p>
        </p:txBody>
      </p:sp>
      <p:sp>
        <p:nvSpPr>
          <p:cNvPr id="25603" name="Rectangle 3"/>
          <p:cNvSpPr>
            <a:spLocks noGrp="1" noChangeArrowheads="1"/>
          </p:cNvSpPr>
          <p:nvPr>
            <p:ph type="body" idx="1"/>
          </p:nvPr>
        </p:nvSpPr>
        <p:spPr>
          <a:xfrm>
            <a:off x="914400" y="1912961"/>
            <a:ext cx="8305800" cy="4876800"/>
          </a:xfrm>
        </p:spPr>
        <p:txBody>
          <a:bodyPr/>
          <a:lstStyle/>
          <a:p>
            <a:pPr>
              <a:lnSpc>
                <a:spcPct val="93000"/>
              </a:lnSpc>
              <a:spcBef>
                <a:spcPts val="0"/>
              </a:spcBef>
              <a:spcAft>
                <a:spcPts val="600"/>
              </a:spcAft>
              <a:buClr>
                <a:srgbClr val="FFFF00"/>
              </a:buClr>
            </a:pPr>
            <a:r>
              <a:rPr lang="en-US" altLang="en-US" sz="3600" dirty="0">
                <a:latin typeface="Times New Roman" pitchFamily="18" charset="0"/>
              </a:rPr>
              <a:t>Are we troubled by turmoil in </a:t>
            </a:r>
            <a:r>
              <a:rPr lang="en-US" altLang="en-US" sz="3600" dirty="0" smtClean="0">
                <a:latin typeface="Times New Roman" pitchFamily="18" charset="0"/>
              </a:rPr>
              <a:t>our </a:t>
            </a:r>
            <a:r>
              <a:rPr lang="en-US" altLang="en-US" sz="3600" dirty="0">
                <a:latin typeface="Times New Roman" pitchFamily="18" charset="0"/>
              </a:rPr>
              <a:t>family?</a:t>
            </a:r>
          </a:p>
          <a:p>
            <a:pPr>
              <a:lnSpc>
                <a:spcPct val="93000"/>
              </a:lnSpc>
              <a:spcBef>
                <a:spcPts val="0"/>
              </a:spcBef>
              <a:spcAft>
                <a:spcPts val="600"/>
              </a:spcAft>
              <a:buClr>
                <a:srgbClr val="FFFF00"/>
              </a:buClr>
            </a:pPr>
            <a:r>
              <a:rPr lang="en-US" altLang="en-US" sz="3600" dirty="0">
                <a:latin typeface="Times New Roman" pitchFamily="18" charset="0"/>
              </a:rPr>
              <a:t>Yet now there is hope…</a:t>
            </a:r>
          </a:p>
          <a:p>
            <a:pPr lvl="1">
              <a:lnSpc>
                <a:spcPct val="93000"/>
              </a:lnSpc>
              <a:spcBef>
                <a:spcPts val="0"/>
              </a:spcBef>
              <a:spcAft>
                <a:spcPts val="600"/>
              </a:spcAft>
              <a:buFontTx/>
              <a:buChar char="•"/>
            </a:pPr>
            <a:r>
              <a:rPr lang="en-US" altLang="en-US" sz="3200" dirty="0">
                <a:solidFill>
                  <a:schemeClr val="accent1"/>
                </a:solidFill>
                <a:latin typeface="Times New Roman" pitchFamily="18" charset="0"/>
              </a:rPr>
              <a:t>When we seek our answer from God’s word (</a:t>
            </a:r>
            <a:r>
              <a:rPr lang="en-US" altLang="en-US" sz="3200" dirty="0">
                <a:solidFill>
                  <a:srgbClr val="FFFF66"/>
                </a:solidFill>
                <a:latin typeface="Times New Roman" pitchFamily="18" charset="0"/>
              </a:rPr>
              <a:t>1 Cor. 7:10-11</a:t>
            </a:r>
            <a:r>
              <a:rPr lang="en-US" altLang="en-US" sz="3200" dirty="0">
                <a:solidFill>
                  <a:schemeClr val="accent1"/>
                </a:solidFill>
                <a:latin typeface="Times New Roman" pitchFamily="18" charset="0"/>
              </a:rPr>
              <a:t>)</a:t>
            </a:r>
          </a:p>
          <a:p>
            <a:pPr lvl="1">
              <a:lnSpc>
                <a:spcPct val="93000"/>
              </a:lnSpc>
              <a:spcBef>
                <a:spcPts val="0"/>
              </a:spcBef>
              <a:spcAft>
                <a:spcPts val="600"/>
              </a:spcAft>
              <a:buFontTx/>
              <a:buChar char="•"/>
            </a:pPr>
            <a:r>
              <a:rPr lang="en-US" altLang="en-US" sz="3200" dirty="0">
                <a:solidFill>
                  <a:schemeClr val="accent1"/>
                </a:solidFill>
                <a:latin typeface="Times New Roman" pitchFamily="18" charset="0"/>
              </a:rPr>
              <a:t>If husband shows proper love (</a:t>
            </a:r>
            <a:r>
              <a:rPr lang="en-US" altLang="en-US" sz="3200" dirty="0">
                <a:solidFill>
                  <a:srgbClr val="FFFF66"/>
                </a:solidFill>
                <a:latin typeface="Times New Roman" pitchFamily="18" charset="0"/>
              </a:rPr>
              <a:t>Eph. 5:25-29</a:t>
            </a:r>
            <a:r>
              <a:rPr lang="en-US" altLang="en-US" sz="3200" dirty="0">
                <a:solidFill>
                  <a:schemeClr val="accent1"/>
                </a:solidFill>
                <a:latin typeface="Times New Roman" pitchFamily="18" charset="0"/>
              </a:rPr>
              <a:t>)</a:t>
            </a:r>
          </a:p>
          <a:p>
            <a:pPr lvl="1">
              <a:lnSpc>
                <a:spcPct val="93000"/>
              </a:lnSpc>
              <a:spcBef>
                <a:spcPts val="0"/>
              </a:spcBef>
              <a:spcAft>
                <a:spcPts val="600"/>
              </a:spcAft>
              <a:buFontTx/>
              <a:buChar char="•"/>
            </a:pPr>
            <a:r>
              <a:rPr lang="en-US" altLang="en-US" sz="3200" dirty="0">
                <a:solidFill>
                  <a:schemeClr val="accent1"/>
                </a:solidFill>
                <a:latin typeface="Times New Roman" pitchFamily="18" charset="0"/>
              </a:rPr>
              <a:t>If wife has godly character (</a:t>
            </a:r>
            <a:r>
              <a:rPr lang="en-US" altLang="en-US" sz="3200" dirty="0">
                <a:solidFill>
                  <a:srgbClr val="FFFF66"/>
                </a:solidFill>
                <a:latin typeface="Times New Roman" pitchFamily="18" charset="0"/>
              </a:rPr>
              <a:t>1 Pet. 3:1-6</a:t>
            </a:r>
            <a:r>
              <a:rPr lang="en-US" altLang="en-US" sz="3200" dirty="0">
                <a:solidFill>
                  <a:schemeClr val="accent1"/>
                </a:solidFill>
                <a:latin typeface="Times New Roman" pitchFamily="18" charset="0"/>
              </a:rPr>
              <a:t>)</a:t>
            </a:r>
          </a:p>
          <a:p>
            <a:pPr lvl="1">
              <a:lnSpc>
                <a:spcPct val="93000"/>
              </a:lnSpc>
              <a:spcBef>
                <a:spcPts val="0"/>
              </a:spcBef>
              <a:spcAft>
                <a:spcPts val="600"/>
              </a:spcAft>
              <a:buFontTx/>
              <a:buChar char="•"/>
            </a:pPr>
            <a:r>
              <a:rPr lang="en-US" altLang="en-US" sz="3200" dirty="0">
                <a:solidFill>
                  <a:schemeClr val="accent1"/>
                </a:solidFill>
                <a:latin typeface="Times New Roman" pitchFamily="18" charset="0"/>
              </a:rPr>
              <a:t>If parents exemplify &amp; teach truth (</a:t>
            </a:r>
            <a:r>
              <a:rPr lang="en-US" altLang="en-US" sz="3200" dirty="0">
                <a:solidFill>
                  <a:srgbClr val="FFFF66"/>
                </a:solidFill>
                <a:latin typeface="Times New Roman" pitchFamily="18" charset="0"/>
              </a:rPr>
              <a:t>Eph. 6:4</a:t>
            </a:r>
            <a:r>
              <a:rPr lang="en-US" altLang="en-US" sz="3200" dirty="0">
                <a:solidFill>
                  <a:schemeClr val="accent1"/>
                </a:solidFill>
                <a:latin typeface="Times New Roman" pitchFamily="18" charset="0"/>
              </a:rPr>
              <a:t>)</a:t>
            </a:r>
          </a:p>
          <a:p>
            <a:pPr lvl="1">
              <a:lnSpc>
                <a:spcPct val="93000"/>
              </a:lnSpc>
              <a:spcBef>
                <a:spcPts val="0"/>
              </a:spcBef>
              <a:spcAft>
                <a:spcPts val="600"/>
              </a:spcAft>
              <a:buFontTx/>
              <a:buChar char="•"/>
            </a:pPr>
            <a:r>
              <a:rPr lang="en-US" altLang="en-US" sz="3200" dirty="0">
                <a:solidFill>
                  <a:schemeClr val="accent1"/>
                </a:solidFill>
                <a:latin typeface="Times New Roman" pitchFamily="18" charset="0"/>
              </a:rPr>
              <a:t>If children honor &amp; obey in Lord (</a:t>
            </a:r>
            <a:r>
              <a:rPr lang="en-US" altLang="en-US" sz="3200" dirty="0">
                <a:solidFill>
                  <a:srgbClr val="FFFF66"/>
                </a:solidFill>
                <a:latin typeface="Times New Roman" pitchFamily="18" charset="0"/>
              </a:rPr>
              <a:t>Eph. 6:1f</a:t>
            </a:r>
            <a:r>
              <a:rPr lang="en-US" altLang="en-US" sz="3200" dirty="0">
                <a:solidFill>
                  <a:schemeClr val="accent1"/>
                </a:solidFill>
                <a:latin typeface="Times New Roman" pitchFamily="18" charset="0"/>
              </a:rPr>
              <a:t>)</a:t>
            </a:r>
          </a:p>
          <a:p>
            <a:pPr lvl="1">
              <a:lnSpc>
                <a:spcPct val="93000"/>
              </a:lnSpc>
              <a:spcBef>
                <a:spcPts val="0"/>
              </a:spcBef>
              <a:spcAft>
                <a:spcPts val="600"/>
              </a:spcAft>
              <a:buFontTx/>
              <a:buChar char="•"/>
            </a:pPr>
            <a:r>
              <a:rPr lang="en-US" altLang="en-US" sz="3200" dirty="0">
                <a:solidFill>
                  <a:schemeClr val="accent1"/>
                </a:solidFill>
                <a:latin typeface="Times New Roman" pitchFamily="18" charset="0"/>
              </a:rPr>
              <a:t>Only when all repent, obey &amp; encourage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7" presetClass="entr" presetSubtype="10" fill="hold" grpId="0" nodeType="clickEffect">
                                  <p:stCondLst>
                                    <p:cond delay="0"/>
                                  </p:stCondLst>
                                  <p:childTnLst>
                                    <p:set>
                                      <p:cBhvr>
                                        <p:cTn id="6" dur="1" fill="hold">
                                          <p:stCondLst>
                                            <p:cond delay="0"/>
                                          </p:stCondLst>
                                        </p:cTn>
                                        <p:tgtEl>
                                          <p:spTgt spid="25603">
                                            <p:txEl>
                                              <p:pRg st="0" end="0"/>
                                            </p:txEl>
                                          </p:spTgt>
                                        </p:tgtEl>
                                        <p:attrNameLst>
                                          <p:attrName>style.visibility</p:attrName>
                                        </p:attrNameLst>
                                      </p:cBhvr>
                                      <p:to>
                                        <p:strVal val="visible"/>
                                      </p:to>
                                    </p:set>
                                    <p:anim calcmode="lin" valueType="num">
                                      <p:cBhvr>
                                        <p:cTn id="7" dur="500" fill="hold"/>
                                        <p:tgtEl>
                                          <p:spTgt spid="2560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25603">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17" presetClass="entr" presetSubtype="10" fill="hold" grpId="0" nodeType="clickEffect">
                                  <p:stCondLst>
                                    <p:cond delay="0"/>
                                  </p:stCondLst>
                                  <p:childTnLst>
                                    <p:set>
                                      <p:cBhvr>
                                        <p:cTn id="12" dur="1" fill="hold">
                                          <p:stCondLst>
                                            <p:cond delay="0"/>
                                          </p:stCondLst>
                                        </p:cTn>
                                        <p:tgtEl>
                                          <p:spTgt spid="25603">
                                            <p:txEl>
                                              <p:pRg st="1" end="1"/>
                                            </p:txEl>
                                          </p:spTgt>
                                        </p:tgtEl>
                                        <p:attrNameLst>
                                          <p:attrName>style.visibility</p:attrName>
                                        </p:attrNameLst>
                                      </p:cBhvr>
                                      <p:to>
                                        <p:strVal val="visible"/>
                                      </p:to>
                                    </p:set>
                                    <p:anim calcmode="lin" valueType="num">
                                      <p:cBhvr>
                                        <p:cTn id="13" dur="500" fill="hold"/>
                                        <p:tgtEl>
                                          <p:spTgt spid="25603">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25603">
                                            <p:txEl>
                                              <p:pRg st="1" end="1"/>
                                            </p:txEl>
                                          </p:spTgt>
                                        </p:tgtEl>
                                        <p:attrNameLst>
                                          <p:attrName>ppt_h</p:attrName>
                                        </p:attrNameLst>
                                      </p:cBhvr>
                                      <p:tavLst>
                                        <p:tav tm="0">
                                          <p:val>
                                            <p:strVal val="#ppt_h"/>
                                          </p:val>
                                        </p:tav>
                                        <p:tav tm="100000">
                                          <p:val>
                                            <p:strVal val="#ppt_h"/>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17" presetClass="entr" presetSubtype="10" fill="hold" grpId="0" nodeType="clickEffect">
                                  <p:stCondLst>
                                    <p:cond delay="0"/>
                                  </p:stCondLst>
                                  <p:childTnLst>
                                    <p:set>
                                      <p:cBhvr>
                                        <p:cTn id="18" dur="1" fill="hold">
                                          <p:stCondLst>
                                            <p:cond delay="0"/>
                                          </p:stCondLst>
                                        </p:cTn>
                                        <p:tgtEl>
                                          <p:spTgt spid="25603">
                                            <p:txEl>
                                              <p:pRg st="2" end="2"/>
                                            </p:txEl>
                                          </p:spTgt>
                                        </p:tgtEl>
                                        <p:attrNameLst>
                                          <p:attrName>style.visibility</p:attrName>
                                        </p:attrNameLst>
                                      </p:cBhvr>
                                      <p:to>
                                        <p:strVal val="visible"/>
                                      </p:to>
                                    </p:set>
                                    <p:anim calcmode="lin" valueType="num">
                                      <p:cBhvr>
                                        <p:cTn id="19" dur="500" fill="hold"/>
                                        <p:tgtEl>
                                          <p:spTgt spid="25603">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25603">
                                            <p:txEl>
                                              <p:pRg st="2" end="2"/>
                                            </p:txEl>
                                          </p:spTgt>
                                        </p:tgtEl>
                                        <p:attrNameLst>
                                          <p:attrName>ppt_h</p:attrName>
                                        </p:attrNameLst>
                                      </p:cBhvr>
                                      <p:tavLst>
                                        <p:tav tm="0">
                                          <p:val>
                                            <p:strVal val="#ppt_h"/>
                                          </p:val>
                                        </p:tav>
                                        <p:tav tm="100000">
                                          <p:val>
                                            <p:strVal val="#ppt_h"/>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17" presetClass="entr" presetSubtype="10" fill="hold" grpId="0" nodeType="clickEffect">
                                  <p:stCondLst>
                                    <p:cond delay="0"/>
                                  </p:stCondLst>
                                  <p:childTnLst>
                                    <p:set>
                                      <p:cBhvr>
                                        <p:cTn id="24" dur="1" fill="hold">
                                          <p:stCondLst>
                                            <p:cond delay="0"/>
                                          </p:stCondLst>
                                        </p:cTn>
                                        <p:tgtEl>
                                          <p:spTgt spid="25603">
                                            <p:txEl>
                                              <p:pRg st="3" end="3"/>
                                            </p:txEl>
                                          </p:spTgt>
                                        </p:tgtEl>
                                        <p:attrNameLst>
                                          <p:attrName>style.visibility</p:attrName>
                                        </p:attrNameLst>
                                      </p:cBhvr>
                                      <p:to>
                                        <p:strVal val="visible"/>
                                      </p:to>
                                    </p:set>
                                    <p:anim calcmode="lin" valueType="num">
                                      <p:cBhvr>
                                        <p:cTn id="25" dur="500" fill="hold"/>
                                        <p:tgtEl>
                                          <p:spTgt spid="25603">
                                            <p:txEl>
                                              <p:pRg st="3" end="3"/>
                                            </p:txEl>
                                          </p:spTgt>
                                        </p:tgtEl>
                                        <p:attrNameLst>
                                          <p:attrName>ppt_w</p:attrName>
                                        </p:attrNameLst>
                                      </p:cBhvr>
                                      <p:tavLst>
                                        <p:tav tm="0">
                                          <p:val>
                                            <p:fltVal val="0"/>
                                          </p:val>
                                        </p:tav>
                                        <p:tav tm="100000">
                                          <p:val>
                                            <p:strVal val="#ppt_w"/>
                                          </p:val>
                                        </p:tav>
                                      </p:tavLst>
                                    </p:anim>
                                    <p:anim calcmode="lin" valueType="num">
                                      <p:cBhvr>
                                        <p:cTn id="26" dur="500" fill="hold"/>
                                        <p:tgtEl>
                                          <p:spTgt spid="25603">
                                            <p:txEl>
                                              <p:pRg st="3" end="3"/>
                                            </p:txEl>
                                          </p:spTgt>
                                        </p:tgtEl>
                                        <p:attrNameLst>
                                          <p:attrName>ppt_h</p:attrName>
                                        </p:attrNameLst>
                                      </p:cBhvr>
                                      <p:tavLst>
                                        <p:tav tm="0">
                                          <p:val>
                                            <p:strVal val="#ppt_h"/>
                                          </p:val>
                                        </p:tav>
                                        <p:tav tm="100000">
                                          <p:val>
                                            <p:strVal val="#ppt_h"/>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17" presetClass="entr" presetSubtype="10" fill="hold" grpId="0" nodeType="clickEffect">
                                  <p:stCondLst>
                                    <p:cond delay="0"/>
                                  </p:stCondLst>
                                  <p:childTnLst>
                                    <p:set>
                                      <p:cBhvr>
                                        <p:cTn id="30" dur="1" fill="hold">
                                          <p:stCondLst>
                                            <p:cond delay="0"/>
                                          </p:stCondLst>
                                        </p:cTn>
                                        <p:tgtEl>
                                          <p:spTgt spid="25603">
                                            <p:txEl>
                                              <p:pRg st="4" end="4"/>
                                            </p:txEl>
                                          </p:spTgt>
                                        </p:tgtEl>
                                        <p:attrNameLst>
                                          <p:attrName>style.visibility</p:attrName>
                                        </p:attrNameLst>
                                      </p:cBhvr>
                                      <p:to>
                                        <p:strVal val="visible"/>
                                      </p:to>
                                    </p:set>
                                    <p:anim calcmode="lin" valueType="num">
                                      <p:cBhvr>
                                        <p:cTn id="31" dur="500" fill="hold"/>
                                        <p:tgtEl>
                                          <p:spTgt spid="25603">
                                            <p:txEl>
                                              <p:pRg st="4" end="4"/>
                                            </p:txEl>
                                          </p:spTgt>
                                        </p:tgtEl>
                                        <p:attrNameLst>
                                          <p:attrName>ppt_w</p:attrName>
                                        </p:attrNameLst>
                                      </p:cBhvr>
                                      <p:tavLst>
                                        <p:tav tm="0">
                                          <p:val>
                                            <p:fltVal val="0"/>
                                          </p:val>
                                        </p:tav>
                                        <p:tav tm="100000">
                                          <p:val>
                                            <p:strVal val="#ppt_w"/>
                                          </p:val>
                                        </p:tav>
                                      </p:tavLst>
                                    </p:anim>
                                    <p:anim calcmode="lin" valueType="num">
                                      <p:cBhvr>
                                        <p:cTn id="32" dur="500" fill="hold"/>
                                        <p:tgtEl>
                                          <p:spTgt spid="25603">
                                            <p:txEl>
                                              <p:pRg st="4" end="4"/>
                                            </p:txEl>
                                          </p:spTgt>
                                        </p:tgtEl>
                                        <p:attrNameLst>
                                          <p:attrName>ppt_h</p:attrName>
                                        </p:attrNameLst>
                                      </p:cBhvr>
                                      <p:tavLst>
                                        <p:tav tm="0">
                                          <p:val>
                                            <p:strVal val="#ppt_h"/>
                                          </p:val>
                                        </p:tav>
                                        <p:tav tm="100000">
                                          <p:val>
                                            <p:strVal val="#ppt_h"/>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17" presetClass="entr" presetSubtype="10" fill="hold" grpId="0" nodeType="clickEffect">
                                  <p:stCondLst>
                                    <p:cond delay="0"/>
                                  </p:stCondLst>
                                  <p:childTnLst>
                                    <p:set>
                                      <p:cBhvr>
                                        <p:cTn id="36" dur="1" fill="hold">
                                          <p:stCondLst>
                                            <p:cond delay="0"/>
                                          </p:stCondLst>
                                        </p:cTn>
                                        <p:tgtEl>
                                          <p:spTgt spid="25603">
                                            <p:txEl>
                                              <p:pRg st="5" end="5"/>
                                            </p:txEl>
                                          </p:spTgt>
                                        </p:tgtEl>
                                        <p:attrNameLst>
                                          <p:attrName>style.visibility</p:attrName>
                                        </p:attrNameLst>
                                      </p:cBhvr>
                                      <p:to>
                                        <p:strVal val="visible"/>
                                      </p:to>
                                    </p:set>
                                    <p:anim calcmode="lin" valueType="num">
                                      <p:cBhvr>
                                        <p:cTn id="37" dur="500" fill="hold"/>
                                        <p:tgtEl>
                                          <p:spTgt spid="25603">
                                            <p:txEl>
                                              <p:pRg st="5" end="5"/>
                                            </p:txEl>
                                          </p:spTgt>
                                        </p:tgtEl>
                                        <p:attrNameLst>
                                          <p:attrName>ppt_w</p:attrName>
                                        </p:attrNameLst>
                                      </p:cBhvr>
                                      <p:tavLst>
                                        <p:tav tm="0">
                                          <p:val>
                                            <p:fltVal val="0"/>
                                          </p:val>
                                        </p:tav>
                                        <p:tav tm="100000">
                                          <p:val>
                                            <p:strVal val="#ppt_w"/>
                                          </p:val>
                                        </p:tav>
                                      </p:tavLst>
                                    </p:anim>
                                    <p:anim calcmode="lin" valueType="num">
                                      <p:cBhvr>
                                        <p:cTn id="38" dur="500" fill="hold"/>
                                        <p:tgtEl>
                                          <p:spTgt spid="25603">
                                            <p:txEl>
                                              <p:pRg st="5" end="5"/>
                                            </p:txEl>
                                          </p:spTgt>
                                        </p:tgtEl>
                                        <p:attrNameLst>
                                          <p:attrName>ppt_h</p:attrName>
                                        </p:attrNameLst>
                                      </p:cBhvr>
                                      <p:tavLst>
                                        <p:tav tm="0">
                                          <p:val>
                                            <p:strVal val="#ppt_h"/>
                                          </p:val>
                                        </p:tav>
                                        <p:tav tm="100000">
                                          <p:val>
                                            <p:strVal val="#ppt_h"/>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17" presetClass="entr" presetSubtype="10" fill="hold" grpId="0" nodeType="clickEffect">
                                  <p:stCondLst>
                                    <p:cond delay="0"/>
                                  </p:stCondLst>
                                  <p:childTnLst>
                                    <p:set>
                                      <p:cBhvr>
                                        <p:cTn id="42" dur="1" fill="hold">
                                          <p:stCondLst>
                                            <p:cond delay="0"/>
                                          </p:stCondLst>
                                        </p:cTn>
                                        <p:tgtEl>
                                          <p:spTgt spid="25603">
                                            <p:txEl>
                                              <p:pRg st="6" end="6"/>
                                            </p:txEl>
                                          </p:spTgt>
                                        </p:tgtEl>
                                        <p:attrNameLst>
                                          <p:attrName>style.visibility</p:attrName>
                                        </p:attrNameLst>
                                      </p:cBhvr>
                                      <p:to>
                                        <p:strVal val="visible"/>
                                      </p:to>
                                    </p:set>
                                    <p:anim calcmode="lin" valueType="num">
                                      <p:cBhvr>
                                        <p:cTn id="43" dur="500" fill="hold"/>
                                        <p:tgtEl>
                                          <p:spTgt spid="25603">
                                            <p:txEl>
                                              <p:pRg st="6" end="6"/>
                                            </p:txEl>
                                          </p:spTgt>
                                        </p:tgtEl>
                                        <p:attrNameLst>
                                          <p:attrName>ppt_w</p:attrName>
                                        </p:attrNameLst>
                                      </p:cBhvr>
                                      <p:tavLst>
                                        <p:tav tm="0">
                                          <p:val>
                                            <p:fltVal val="0"/>
                                          </p:val>
                                        </p:tav>
                                        <p:tav tm="100000">
                                          <p:val>
                                            <p:strVal val="#ppt_w"/>
                                          </p:val>
                                        </p:tav>
                                      </p:tavLst>
                                    </p:anim>
                                    <p:anim calcmode="lin" valueType="num">
                                      <p:cBhvr>
                                        <p:cTn id="44" dur="500" fill="hold"/>
                                        <p:tgtEl>
                                          <p:spTgt spid="25603">
                                            <p:txEl>
                                              <p:pRg st="6" end="6"/>
                                            </p:txEl>
                                          </p:spTgt>
                                        </p:tgtEl>
                                        <p:attrNameLst>
                                          <p:attrName>ppt_h</p:attrName>
                                        </p:attrNameLst>
                                      </p:cBhvr>
                                      <p:tavLst>
                                        <p:tav tm="0">
                                          <p:val>
                                            <p:strVal val="#ppt_h"/>
                                          </p:val>
                                        </p:tav>
                                        <p:tav tm="100000">
                                          <p:val>
                                            <p:strVal val="#ppt_h"/>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17" presetClass="entr" presetSubtype="10" fill="hold" grpId="0" nodeType="clickEffect">
                                  <p:stCondLst>
                                    <p:cond delay="0"/>
                                  </p:stCondLst>
                                  <p:childTnLst>
                                    <p:set>
                                      <p:cBhvr>
                                        <p:cTn id="48" dur="1" fill="hold">
                                          <p:stCondLst>
                                            <p:cond delay="0"/>
                                          </p:stCondLst>
                                        </p:cTn>
                                        <p:tgtEl>
                                          <p:spTgt spid="25603">
                                            <p:txEl>
                                              <p:pRg st="7" end="7"/>
                                            </p:txEl>
                                          </p:spTgt>
                                        </p:tgtEl>
                                        <p:attrNameLst>
                                          <p:attrName>style.visibility</p:attrName>
                                        </p:attrNameLst>
                                      </p:cBhvr>
                                      <p:to>
                                        <p:strVal val="visible"/>
                                      </p:to>
                                    </p:set>
                                    <p:anim calcmode="lin" valueType="num">
                                      <p:cBhvr>
                                        <p:cTn id="49" dur="500" fill="hold"/>
                                        <p:tgtEl>
                                          <p:spTgt spid="25603">
                                            <p:txEl>
                                              <p:pRg st="7" end="7"/>
                                            </p:txEl>
                                          </p:spTgt>
                                        </p:tgtEl>
                                        <p:attrNameLst>
                                          <p:attrName>ppt_w</p:attrName>
                                        </p:attrNameLst>
                                      </p:cBhvr>
                                      <p:tavLst>
                                        <p:tav tm="0">
                                          <p:val>
                                            <p:fltVal val="0"/>
                                          </p:val>
                                        </p:tav>
                                        <p:tav tm="100000">
                                          <p:val>
                                            <p:strVal val="#ppt_w"/>
                                          </p:val>
                                        </p:tav>
                                      </p:tavLst>
                                    </p:anim>
                                    <p:anim calcmode="lin" valueType="num">
                                      <p:cBhvr>
                                        <p:cTn id="50" dur="500" fill="hold"/>
                                        <p:tgtEl>
                                          <p:spTgt spid="25603">
                                            <p:txEl>
                                              <p:pRg st="7" end="7"/>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1066800" y="304800"/>
            <a:ext cx="8077200" cy="1431925"/>
          </a:xfrm>
        </p:spPr>
        <p:txBody>
          <a:bodyPr/>
          <a:lstStyle/>
          <a:p>
            <a:r>
              <a:rPr lang="en-US" altLang="en-US" sz="4800" dirty="0">
                <a:solidFill>
                  <a:srgbClr val="FFFF00"/>
                </a:solidFill>
                <a:latin typeface="Times New Roman" pitchFamily="18" charset="0"/>
              </a:rPr>
              <a:t>Background to Context</a:t>
            </a:r>
          </a:p>
        </p:txBody>
      </p:sp>
      <p:sp>
        <p:nvSpPr>
          <p:cNvPr id="14339" name="Rectangle 3"/>
          <p:cNvSpPr>
            <a:spLocks noGrp="1" noChangeArrowheads="1"/>
          </p:cNvSpPr>
          <p:nvPr>
            <p:ph type="body" idx="1"/>
          </p:nvPr>
        </p:nvSpPr>
        <p:spPr>
          <a:xfrm>
            <a:off x="1066800" y="1981200"/>
            <a:ext cx="7924800" cy="4876800"/>
          </a:xfrm>
        </p:spPr>
        <p:txBody>
          <a:bodyPr/>
          <a:lstStyle/>
          <a:p>
            <a:pPr>
              <a:buClr>
                <a:srgbClr val="FFFF00"/>
              </a:buClr>
            </a:pPr>
            <a:r>
              <a:rPr lang="en-US" altLang="en-US" sz="3600" dirty="0">
                <a:latin typeface="Times New Roman" pitchFamily="18" charset="0"/>
              </a:rPr>
              <a:t>M</a:t>
            </a:r>
            <a:r>
              <a:rPr lang="en-US" altLang="en-US" sz="3600" dirty="0" smtClean="0">
                <a:latin typeface="Times New Roman" pitchFamily="18" charset="0"/>
              </a:rPr>
              <a:t>arriage </a:t>
            </a:r>
            <a:r>
              <a:rPr lang="en-US" altLang="en-US" sz="3600" dirty="0">
                <a:latin typeface="Times New Roman" pitchFamily="18" charset="0"/>
              </a:rPr>
              <a:t>to Gentiles (those given to idolatry</a:t>
            </a:r>
            <a:r>
              <a:rPr lang="en-US" altLang="en-US" sz="3600" dirty="0" smtClean="0">
                <a:latin typeface="Times New Roman" pitchFamily="18" charset="0"/>
              </a:rPr>
              <a:t>) was forbidden by Old Law</a:t>
            </a:r>
            <a:endParaRPr lang="en-US" altLang="en-US" sz="3600" dirty="0">
              <a:latin typeface="Times New Roman" pitchFamily="18" charset="0"/>
            </a:endParaRPr>
          </a:p>
          <a:p>
            <a:pPr>
              <a:buClr>
                <a:srgbClr val="FFFF00"/>
              </a:buClr>
            </a:pPr>
            <a:r>
              <a:rPr lang="en-US" altLang="en-US" sz="3600" dirty="0">
                <a:latin typeface="Times New Roman" pitchFamily="18" charset="0"/>
              </a:rPr>
              <a:t>Ignorance of the law led Israel to enter such marriages &amp; have children in them</a:t>
            </a:r>
          </a:p>
          <a:p>
            <a:pPr>
              <a:buClr>
                <a:srgbClr val="FFFF00"/>
              </a:buClr>
            </a:pPr>
            <a:r>
              <a:rPr lang="en-US" altLang="en-US" sz="3600" dirty="0">
                <a:latin typeface="Times New Roman" pitchFamily="18" charset="0"/>
              </a:rPr>
              <a:t>Ezra recognized the sin in this realm &amp; other actions contrary to the law</a:t>
            </a:r>
          </a:p>
          <a:p>
            <a:pPr>
              <a:buClr>
                <a:srgbClr val="FFFF00"/>
              </a:buClr>
            </a:pPr>
            <a:r>
              <a:rPr lang="en-US" altLang="en-US" sz="3600" dirty="0">
                <a:latin typeface="Times New Roman" pitchFamily="18" charset="0"/>
              </a:rPr>
              <a:t>Previous chapter quotes the prayer of confession by Ezra for Israel</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6" fill="hold" grpId="0" nodeType="clickEffect">
                                  <p:stCondLst>
                                    <p:cond delay="0"/>
                                  </p:stCondLst>
                                  <p:childTnLst>
                                    <p:set>
                                      <p:cBhvr>
                                        <p:cTn id="6" dur="1" fill="hold">
                                          <p:stCondLst>
                                            <p:cond delay="0"/>
                                          </p:stCondLst>
                                        </p:cTn>
                                        <p:tgtEl>
                                          <p:spTgt spid="14339">
                                            <p:txEl>
                                              <p:pRg st="0" end="0"/>
                                            </p:txEl>
                                          </p:spTgt>
                                        </p:tgtEl>
                                        <p:attrNameLst>
                                          <p:attrName>style.visibility</p:attrName>
                                        </p:attrNameLst>
                                      </p:cBhvr>
                                      <p:to>
                                        <p:strVal val="visible"/>
                                      </p:to>
                                    </p:set>
                                    <p:anim calcmode="lin" valueType="num">
                                      <p:cBhvr additive="base">
                                        <p:cTn id="7" dur="500" fill="hold"/>
                                        <p:tgtEl>
                                          <p:spTgt spid="14339">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1433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6" fill="hold" grpId="0" nodeType="clickEffect">
                                  <p:stCondLst>
                                    <p:cond delay="0"/>
                                  </p:stCondLst>
                                  <p:childTnLst>
                                    <p:set>
                                      <p:cBhvr>
                                        <p:cTn id="12" dur="1" fill="hold">
                                          <p:stCondLst>
                                            <p:cond delay="0"/>
                                          </p:stCondLst>
                                        </p:cTn>
                                        <p:tgtEl>
                                          <p:spTgt spid="14339">
                                            <p:txEl>
                                              <p:pRg st="1" end="1"/>
                                            </p:txEl>
                                          </p:spTgt>
                                        </p:tgtEl>
                                        <p:attrNameLst>
                                          <p:attrName>style.visibility</p:attrName>
                                        </p:attrNameLst>
                                      </p:cBhvr>
                                      <p:to>
                                        <p:strVal val="visible"/>
                                      </p:to>
                                    </p:set>
                                    <p:anim calcmode="lin" valueType="num">
                                      <p:cBhvr additive="base">
                                        <p:cTn id="13" dur="500" fill="hold"/>
                                        <p:tgtEl>
                                          <p:spTgt spid="14339">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1433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6" fill="hold" grpId="0" nodeType="clickEffect">
                                  <p:stCondLst>
                                    <p:cond delay="0"/>
                                  </p:stCondLst>
                                  <p:childTnLst>
                                    <p:set>
                                      <p:cBhvr>
                                        <p:cTn id="18" dur="1" fill="hold">
                                          <p:stCondLst>
                                            <p:cond delay="0"/>
                                          </p:stCondLst>
                                        </p:cTn>
                                        <p:tgtEl>
                                          <p:spTgt spid="14339">
                                            <p:txEl>
                                              <p:pRg st="2" end="2"/>
                                            </p:txEl>
                                          </p:spTgt>
                                        </p:tgtEl>
                                        <p:attrNameLst>
                                          <p:attrName>style.visibility</p:attrName>
                                        </p:attrNameLst>
                                      </p:cBhvr>
                                      <p:to>
                                        <p:strVal val="visible"/>
                                      </p:to>
                                    </p:set>
                                    <p:anim calcmode="lin" valueType="num">
                                      <p:cBhvr additive="base">
                                        <p:cTn id="19" dur="500" fill="hold"/>
                                        <p:tgtEl>
                                          <p:spTgt spid="14339">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1433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6" fill="hold" grpId="0" nodeType="clickEffect">
                                  <p:stCondLst>
                                    <p:cond delay="0"/>
                                  </p:stCondLst>
                                  <p:childTnLst>
                                    <p:set>
                                      <p:cBhvr>
                                        <p:cTn id="24" dur="1" fill="hold">
                                          <p:stCondLst>
                                            <p:cond delay="0"/>
                                          </p:stCondLst>
                                        </p:cTn>
                                        <p:tgtEl>
                                          <p:spTgt spid="14339">
                                            <p:txEl>
                                              <p:pRg st="3" end="3"/>
                                            </p:txEl>
                                          </p:spTgt>
                                        </p:tgtEl>
                                        <p:attrNameLst>
                                          <p:attrName>style.visibility</p:attrName>
                                        </p:attrNameLst>
                                      </p:cBhvr>
                                      <p:to>
                                        <p:strVal val="visible"/>
                                      </p:to>
                                    </p:set>
                                    <p:anim calcmode="lin" valueType="num">
                                      <p:cBhvr additive="base">
                                        <p:cTn id="25" dur="500" fill="hold"/>
                                        <p:tgtEl>
                                          <p:spTgt spid="14339">
                                            <p:txEl>
                                              <p:pRg st="3" end="3"/>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14339">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9"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914400" y="304800"/>
            <a:ext cx="8229600" cy="1431925"/>
          </a:xfrm>
        </p:spPr>
        <p:txBody>
          <a:bodyPr/>
          <a:lstStyle/>
          <a:p>
            <a:r>
              <a:rPr lang="en-US" altLang="en-US" sz="4800" dirty="0">
                <a:solidFill>
                  <a:srgbClr val="FFFF00"/>
                </a:solidFill>
                <a:latin typeface="Times New Roman" pitchFamily="18" charset="0"/>
              </a:rPr>
              <a:t>Having Hope for Our Souls</a:t>
            </a:r>
          </a:p>
        </p:txBody>
      </p:sp>
      <p:sp>
        <p:nvSpPr>
          <p:cNvPr id="26627" name="Rectangle 3"/>
          <p:cNvSpPr>
            <a:spLocks noGrp="1" noChangeArrowheads="1"/>
          </p:cNvSpPr>
          <p:nvPr>
            <p:ph type="body" idx="1"/>
          </p:nvPr>
        </p:nvSpPr>
        <p:spPr>
          <a:xfrm>
            <a:off x="914400" y="1918648"/>
            <a:ext cx="8229600" cy="4876800"/>
          </a:xfrm>
        </p:spPr>
        <p:txBody>
          <a:bodyPr/>
          <a:lstStyle/>
          <a:p>
            <a:pPr>
              <a:lnSpc>
                <a:spcPct val="90000"/>
              </a:lnSpc>
              <a:spcBef>
                <a:spcPts val="0"/>
              </a:spcBef>
              <a:spcAft>
                <a:spcPts val="300"/>
              </a:spcAft>
              <a:buClr>
                <a:srgbClr val="FFFF00"/>
              </a:buClr>
            </a:pPr>
            <a:r>
              <a:rPr lang="en-US" altLang="en-US" sz="3600" dirty="0">
                <a:latin typeface="Times New Roman" pitchFamily="18" charset="0"/>
              </a:rPr>
              <a:t>Are we in despair of sin? (</a:t>
            </a:r>
            <a:r>
              <a:rPr lang="en-US" altLang="en-US" sz="3600" b="1" i="1" dirty="0">
                <a:solidFill>
                  <a:srgbClr val="FFFF66"/>
                </a:solidFill>
                <a:latin typeface="Times New Roman" pitchFamily="18" charset="0"/>
              </a:rPr>
              <a:t>Lk. 15:13f</a:t>
            </a:r>
            <a:r>
              <a:rPr lang="en-US" altLang="en-US" sz="3600" dirty="0">
                <a:latin typeface="Times New Roman" pitchFamily="18" charset="0"/>
              </a:rPr>
              <a:t>)</a:t>
            </a:r>
          </a:p>
          <a:p>
            <a:pPr>
              <a:lnSpc>
                <a:spcPct val="90000"/>
              </a:lnSpc>
              <a:spcBef>
                <a:spcPts val="0"/>
              </a:spcBef>
              <a:spcAft>
                <a:spcPts val="300"/>
              </a:spcAft>
              <a:buClr>
                <a:srgbClr val="FFFF00"/>
              </a:buClr>
            </a:pPr>
            <a:r>
              <a:rPr lang="en-US" altLang="en-US" sz="3600" dirty="0">
                <a:latin typeface="Times New Roman" pitchFamily="18" charset="0"/>
              </a:rPr>
              <a:t>Yet now there is hope…</a:t>
            </a:r>
          </a:p>
          <a:p>
            <a:pPr lvl="1">
              <a:lnSpc>
                <a:spcPct val="90000"/>
              </a:lnSpc>
              <a:spcBef>
                <a:spcPts val="0"/>
              </a:spcBef>
              <a:spcAft>
                <a:spcPts val="300"/>
              </a:spcAft>
              <a:buFontTx/>
              <a:buChar char="•"/>
            </a:pPr>
            <a:r>
              <a:rPr lang="en-US" altLang="en-US" sz="3200" dirty="0">
                <a:solidFill>
                  <a:schemeClr val="accent1"/>
                </a:solidFill>
                <a:latin typeface="Times New Roman" pitchFamily="18" charset="0"/>
              </a:rPr>
              <a:t>When we go to Scripture (</a:t>
            </a:r>
            <a:r>
              <a:rPr lang="en-US" altLang="en-US" sz="3200" dirty="0">
                <a:solidFill>
                  <a:srgbClr val="FFFF66"/>
                </a:solidFill>
                <a:latin typeface="Times New Roman" pitchFamily="18" charset="0"/>
              </a:rPr>
              <a:t>Rom. 15:4</a:t>
            </a:r>
            <a:r>
              <a:rPr lang="en-US" altLang="en-US" sz="3200" dirty="0">
                <a:solidFill>
                  <a:schemeClr val="accent1"/>
                </a:solidFill>
                <a:latin typeface="Times New Roman" pitchFamily="18" charset="0"/>
              </a:rPr>
              <a:t>)</a:t>
            </a:r>
          </a:p>
          <a:p>
            <a:pPr lvl="1">
              <a:lnSpc>
                <a:spcPct val="90000"/>
              </a:lnSpc>
              <a:spcBef>
                <a:spcPts val="0"/>
              </a:spcBef>
              <a:spcAft>
                <a:spcPts val="300"/>
              </a:spcAft>
              <a:buFontTx/>
              <a:buChar char="•"/>
            </a:pPr>
            <a:r>
              <a:rPr lang="en-US" altLang="en-US" sz="3200" dirty="0">
                <a:solidFill>
                  <a:schemeClr val="accent1"/>
                </a:solidFill>
                <a:latin typeface="Times New Roman" pitchFamily="18" charset="0"/>
              </a:rPr>
              <a:t>If we come to self, </a:t>
            </a:r>
            <a:r>
              <a:rPr lang="en-US" altLang="en-US" sz="3200" dirty="0" smtClean="0">
                <a:solidFill>
                  <a:schemeClr val="accent1"/>
                </a:solidFill>
                <a:latin typeface="Times New Roman" pitchFamily="18" charset="0"/>
              </a:rPr>
              <a:t>seeing </a:t>
            </a:r>
            <a:r>
              <a:rPr lang="en-US" altLang="en-US" sz="3200" dirty="0">
                <a:solidFill>
                  <a:schemeClr val="accent1"/>
                </a:solidFill>
                <a:latin typeface="Times New Roman" pitchFamily="18" charset="0"/>
              </a:rPr>
              <a:t>sin for what it is</a:t>
            </a:r>
            <a:r>
              <a:rPr lang="en-US" altLang="en-US" sz="3200" dirty="0" smtClean="0">
                <a:solidFill>
                  <a:schemeClr val="accent1"/>
                </a:solidFill>
                <a:latin typeface="Times New Roman" pitchFamily="18" charset="0"/>
              </a:rPr>
              <a:t>, &amp; </a:t>
            </a:r>
            <a:r>
              <a:rPr lang="en-US" altLang="en-US" sz="3200" dirty="0">
                <a:solidFill>
                  <a:schemeClr val="accent1"/>
                </a:solidFill>
                <a:latin typeface="Times New Roman" pitchFamily="18" charset="0"/>
              </a:rPr>
              <a:t>go humbly to our Father (</a:t>
            </a:r>
            <a:r>
              <a:rPr lang="en-US" altLang="en-US" sz="3200" dirty="0">
                <a:solidFill>
                  <a:srgbClr val="FFFF66"/>
                </a:solidFill>
                <a:latin typeface="Times New Roman" pitchFamily="18" charset="0"/>
              </a:rPr>
              <a:t>Lk. 15:17-24</a:t>
            </a:r>
            <a:r>
              <a:rPr lang="en-US" altLang="en-US" sz="3200" dirty="0">
                <a:solidFill>
                  <a:schemeClr val="accent1"/>
                </a:solidFill>
                <a:latin typeface="Times New Roman" pitchFamily="18" charset="0"/>
              </a:rPr>
              <a:t>)</a:t>
            </a:r>
          </a:p>
          <a:p>
            <a:pPr lvl="1">
              <a:lnSpc>
                <a:spcPct val="90000"/>
              </a:lnSpc>
              <a:spcBef>
                <a:spcPts val="0"/>
              </a:spcBef>
              <a:spcAft>
                <a:spcPts val="300"/>
              </a:spcAft>
              <a:buFontTx/>
              <a:buChar char="•"/>
            </a:pPr>
            <a:r>
              <a:rPr lang="en-US" altLang="en-US" sz="3200" dirty="0">
                <a:solidFill>
                  <a:schemeClr val="accent1"/>
                </a:solidFill>
                <a:latin typeface="Times New Roman" pitchFamily="18" charset="0"/>
              </a:rPr>
              <a:t>If we purify our lives from sin (</a:t>
            </a:r>
            <a:r>
              <a:rPr lang="en-US" altLang="en-US" sz="3200" dirty="0">
                <a:solidFill>
                  <a:srgbClr val="FFFF66"/>
                </a:solidFill>
                <a:latin typeface="Times New Roman" pitchFamily="18" charset="0"/>
              </a:rPr>
              <a:t>1 Jn. 3:3</a:t>
            </a:r>
            <a:r>
              <a:rPr lang="en-US" altLang="en-US" sz="3200" dirty="0">
                <a:solidFill>
                  <a:schemeClr val="accent1"/>
                </a:solidFill>
                <a:latin typeface="Times New Roman" pitchFamily="18" charset="0"/>
              </a:rPr>
              <a:t>)</a:t>
            </a:r>
          </a:p>
          <a:p>
            <a:pPr lvl="1">
              <a:lnSpc>
                <a:spcPct val="90000"/>
              </a:lnSpc>
              <a:spcBef>
                <a:spcPts val="0"/>
              </a:spcBef>
              <a:spcAft>
                <a:spcPts val="300"/>
              </a:spcAft>
              <a:buFontTx/>
              <a:buChar char="•"/>
            </a:pPr>
            <a:r>
              <a:rPr lang="en-US" altLang="en-US" sz="3200" dirty="0">
                <a:solidFill>
                  <a:schemeClr val="accent1"/>
                </a:solidFill>
                <a:latin typeface="Times New Roman" pitchFamily="18" charset="0"/>
              </a:rPr>
              <a:t>Only in Christ through cross (</a:t>
            </a:r>
            <a:r>
              <a:rPr lang="en-US" altLang="en-US" sz="3200" dirty="0">
                <a:solidFill>
                  <a:srgbClr val="FFFF66"/>
                </a:solidFill>
                <a:latin typeface="Times New Roman" pitchFamily="18" charset="0"/>
              </a:rPr>
              <a:t>Eph. </a:t>
            </a:r>
            <a:r>
              <a:rPr lang="en-US" altLang="en-US" sz="3200" dirty="0" smtClean="0">
                <a:solidFill>
                  <a:srgbClr val="FFFF66"/>
                </a:solidFill>
                <a:latin typeface="Times New Roman" pitchFamily="18" charset="0"/>
              </a:rPr>
              <a:t>2:11-18</a:t>
            </a:r>
            <a:r>
              <a:rPr lang="en-US" altLang="en-US" sz="3200" dirty="0" smtClean="0">
                <a:solidFill>
                  <a:schemeClr val="accent1"/>
                </a:solidFill>
                <a:latin typeface="Times New Roman" pitchFamily="18" charset="0"/>
              </a:rPr>
              <a:t>)</a:t>
            </a:r>
            <a:endParaRPr lang="en-US" altLang="en-US" sz="3200" dirty="0">
              <a:solidFill>
                <a:schemeClr val="accent1"/>
              </a:solidFill>
              <a:latin typeface="Times New Roman" pitchFamily="18" charset="0"/>
            </a:endParaRPr>
          </a:p>
          <a:p>
            <a:pPr lvl="1">
              <a:lnSpc>
                <a:spcPct val="90000"/>
              </a:lnSpc>
              <a:spcBef>
                <a:spcPts val="0"/>
              </a:spcBef>
              <a:spcAft>
                <a:spcPts val="300"/>
              </a:spcAft>
              <a:buFontTx/>
              <a:buChar char="•"/>
            </a:pPr>
            <a:r>
              <a:rPr lang="en-US" altLang="en-US" sz="3200" dirty="0">
                <a:solidFill>
                  <a:schemeClr val="accent1"/>
                </a:solidFill>
                <a:latin typeface="Times New Roman" pitchFamily="18" charset="0"/>
              </a:rPr>
              <a:t>Found in obeying truth </a:t>
            </a:r>
            <a:r>
              <a:rPr lang="en-US" altLang="en-US" sz="3200" dirty="0" smtClean="0">
                <a:solidFill>
                  <a:schemeClr val="accent1"/>
                </a:solidFill>
                <a:latin typeface="Times New Roman" pitchFamily="18" charset="0"/>
              </a:rPr>
              <a:t>&amp; living a new life </a:t>
            </a:r>
            <a:r>
              <a:rPr lang="en-US" altLang="en-US" sz="3200" dirty="0">
                <a:solidFill>
                  <a:schemeClr val="accent1"/>
                </a:solidFill>
                <a:latin typeface="Times New Roman" pitchFamily="18" charset="0"/>
              </a:rPr>
              <a:t>(</a:t>
            </a:r>
            <a:r>
              <a:rPr lang="en-US" altLang="en-US" sz="3200" dirty="0">
                <a:solidFill>
                  <a:srgbClr val="FFFF66"/>
                </a:solidFill>
                <a:latin typeface="Times New Roman" pitchFamily="18" charset="0"/>
              </a:rPr>
              <a:t>1 Pet. </a:t>
            </a:r>
            <a:r>
              <a:rPr lang="en-US" altLang="en-US" sz="3200" dirty="0" smtClean="0">
                <a:solidFill>
                  <a:srgbClr val="FFFF66"/>
                </a:solidFill>
                <a:latin typeface="Times New Roman" pitchFamily="18" charset="0"/>
              </a:rPr>
              <a:t>1:17-25</a:t>
            </a:r>
            <a:r>
              <a:rPr lang="en-US" altLang="en-US" sz="3200" dirty="0" smtClean="0">
                <a:solidFill>
                  <a:schemeClr val="accent1"/>
                </a:solidFill>
                <a:latin typeface="Times New Roman" pitchFamily="18" charset="0"/>
              </a:rPr>
              <a:t>; </a:t>
            </a:r>
            <a:r>
              <a:rPr lang="en-US" altLang="en-US" sz="3200" dirty="0" smtClean="0">
                <a:solidFill>
                  <a:srgbClr val="FFFF66"/>
                </a:solidFill>
                <a:latin typeface="Times New Roman" pitchFamily="18" charset="0"/>
              </a:rPr>
              <a:t>1 Cor. 6:9-11</a:t>
            </a:r>
            <a:r>
              <a:rPr lang="en-US" altLang="en-US" sz="3200" dirty="0" smtClean="0">
                <a:solidFill>
                  <a:schemeClr val="accent1"/>
                </a:solidFill>
                <a:latin typeface="Times New Roman" pitchFamily="18" charset="0"/>
              </a:rPr>
              <a:t>)</a:t>
            </a:r>
            <a:endParaRPr lang="en-US" altLang="en-US" sz="3200" dirty="0">
              <a:solidFill>
                <a:schemeClr val="accent1"/>
              </a:solidFill>
              <a:latin typeface="Times New Roman" pitchFamily="18" charset="0"/>
            </a:endParaRPr>
          </a:p>
          <a:p>
            <a:pPr lvl="1">
              <a:lnSpc>
                <a:spcPct val="90000"/>
              </a:lnSpc>
              <a:spcBef>
                <a:spcPts val="0"/>
              </a:spcBef>
              <a:spcAft>
                <a:spcPts val="300"/>
              </a:spcAft>
              <a:buFontTx/>
              <a:buChar char="•"/>
            </a:pPr>
            <a:r>
              <a:rPr lang="en-US" altLang="en-US" sz="3200" dirty="0" smtClean="0">
                <a:solidFill>
                  <a:schemeClr val="accent1"/>
                </a:solidFill>
                <a:latin typeface="Times New Roman" pitchFamily="18" charset="0"/>
              </a:rPr>
              <a:t>Despite </a:t>
            </a:r>
            <a:r>
              <a:rPr lang="en-US" altLang="en-US" sz="3200" dirty="0">
                <a:solidFill>
                  <a:schemeClr val="accent1"/>
                </a:solidFill>
                <a:latin typeface="Times New Roman" pitchFamily="18" charset="0"/>
              </a:rPr>
              <a:t>depth </a:t>
            </a:r>
            <a:r>
              <a:rPr lang="en-US" altLang="en-US" sz="3200" dirty="0" smtClean="0">
                <a:solidFill>
                  <a:schemeClr val="accent1"/>
                </a:solidFill>
                <a:latin typeface="Times New Roman" pitchFamily="18" charset="0"/>
              </a:rPr>
              <a:t>of our sin </a:t>
            </a:r>
            <a:r>
              <a:rPr lang="en-US" altLang="en-US" sz="3200" dirty="0">
                <a:solidFill>
                  <a:schemeClr val="accent1"/>
                </a:solidFill>
                <a:latin typeface="Times New Roman" pitchFamily="18" charset="0"/>
              </a:rPr>
              <a:t>(</a:t>
            </a:r>
            <a:r>
              <a:rPr lang="en-US" altLang="en-US" sz="3200" dirty="0">
                <a:solidFill>
                  <a:srgbClr val="FFFF66"/>
                </a:solidFill>
                <a:latin typeface="Times New Roman" pitchFamily="18" charset="0"/>
              </a:rPr>
              <a:t>1 Tim. </a:t>
            </a:r>
            <a:r>
              <a:rPr lang="en-US" altLang="en-US" sz="3200" dirty="0" smtClean="0">
                <a:solidFill>
                  <a:srgbClr val="FFFF66"/>
                </a:solidFill>
                <a:latin typeface="Times New Roman" pitchFamily="18" charset="0"/>
              </a:rPr>
              <a:t>1:12-16</a:t>
            </a:r>
            <a:r>
              <a:rPr lang="en-US" altLang="en-US" sz="3200" dirty="0">
                <a:solidFill>
                  <a:schemeClr val="accent1"/>
                </a:solidFill>
                <a:latin typeface="Times New Roman" pitchFamily="18" charset="0"/>
              </a:rPr>
              <a: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528" fill="hold" grpId="0" nodeType="clickEffect">
                                  <p:stCondLst>
                                    <p:cond delay="0"/>
                                  </p:stCondLst>
                                  <p:childTnLst>
                                    <p:set>
                                      <p:cBhvr>
                                        <p:cTn id="6" dur="1" fill="hold">
                                          <p:stCondLst>
                                            <p:cond delay="0"/>
                                          </p:stCondLst>
                                        </p:cTn>
                                        <p:tgtEl>
                                          <p:spTgt spid="26627">
                                            <p:txEl>
                                              <p:pRg st="0" end="0"/>
                                            </p:txEl>
                                          </p:spTgt>
                                        </p:tgtEl>
                                        <p:attrNameLst>
                                          <p:attrName>style.visibility</p:attrName>
                                        </p:attrNameLst>
                                      </p:cBhvr>
                                      <p:to>
                                        <p:strVal val="visible"/>
                                      </p:to>
                                    </p:set>
                                    <p:anim calcmode="lin" valueType="num">
                                      <p:cBhvr>
                                        <p:cTn id="7" dur="500" fill="hold"/>
                                        <p:tgtEl>
                                          <p:spTgt spid="26627">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26627">
                                            <p:txEl>
                                              <p:pRg st="0" end="0"/>
                                            </p:txEl>
                                          </p:spTgt>
                                        </p:tgtEl>
                                        <p:attrNameLst>
                                          <p:attrName>ppt_h</p:attrName>
                                        </p:attrNameLst>
                                      </p:cBhvr>
                                      <p:tavLst>
                                        <p:tav tm="0">
                                          <p:val>
                                            <p:fltVal val="0"/>
                                          </p:val>
                                        </p:tav>
                                        <p:tav tm="100000">
                                          <p:val>
                                            <p:strVal val="#ppt_h"/>
                                          </p:val>
                                        </p:tav>
                                      </p:tavLst>
                                    </p:anim>
                                    <p:anim calcmode="lin" valueType="num">
                                      <p:cBhvr>
                                        <p:cTn id="9" dur="500" fill="hold"/>
                                        <p:tgtEl>
                                          <p:spTgt spid="26627">
                                            <p:txEl>
                                              <p:pRg st="0" end="0"/>
                                            </p:txEl>
                                          </p:spTgt>
                                        </p:tgtEl>
                                        <p:attrNameLst>
                                          <p:attrName>ppt_x</p:attrName>
                                        </p:attrNameLst>
                                      </p:cBhvr>
                                      <p:tavLst>
                                        <p:tav tm="0">
                                          <p:val>
                                            <p:fltVal val="0.5"/>
                                          </p:val>
                                        </p:tav>
                                        <p:tav tm="100000">
                                          <p:val>
                                            <p:strVal val="#ppt_x"/>
                                          </p:val>
                                        </p:tav>
                                      </p:tavLst>
                                    </p:anim>
                                    <p:anim calcmode="lin" valueType="num">
                                      <p:cBhvr>
                                        <p:cTn id="10" dur="500" fill="hold"/>
                                        <p:tgtEl>
                                          <p:spTgt spid="26627">
                                            <p:txEl>
                                              <p:pRg st="0" end="0"/>
                                            </p:txEl>
                                          </p:spTgt>
                                        </p:tgtEl>
                                        <p:attrNameLst>
                                          <p:attrName>ppt_y</p:attrName>
                                        </p:attrNameLst>
                                      </p:cBhvr>
                                      <p:tavLst>
                                        <p:tav tm="0">
                                          <p:val>
                                            <p:fltVal val="0.5"/>
                                          </p:val>
                                        </p:tav>
                                        <p:tav tm="100000">
                                          <p:val>
                                            <p:strVal val="#ppt_y"/>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23" presetClass="entr" presetSubtype="528" fill="hold" grpId="0" nodeType="clickEffect">
                                  <p:stCondLst>
                                    <p:cond delay="0"/>
                                  </p:stCondLst>
                                  <p:childTnLst>
                                    <p:set>
                                      <p:cBhvr>
                                        <p:cTn id="14" dur="1" fill="hold">
                                          <p:stCondLst>
                                            <p:cond delay="0"/>
                                          </p:stCondLst>
                                        </p:cTn>
                                        <p:tgtEl>
                                          <p:spTgt spid="26627">
                                            <p:txEl>
                                              <p:pRg st="1" end="1"/>
                                            </p:txEl>
                                          </p:spTgt>
                                        </p:tgtEl>
                                        <p:attrNameLst>
                                          <p:attrName>style.visibility</p:attrName>
                                        </p:attrNameLst>
                                      </p:cBhvr>
                                      <p:to>
                                        <p:strVal val="visible"/>
                                      </p:to>
                                    </p:set>
                                    <p:anim calcmode="lin" valueType="num">
                                      <p:cBhvr>
                                        <p:cTn id="15" dur="500" fill="hold"/>
                                        <p:tgtEl>
                                          <p:spTgt spid="26627">
                                            <p:txEl>
                                              <p:pRg st="1" end="1"/>
                                            </p:txEl>
                                          </p:spTgt>
                                        </p:tgtEl>
                                        <p:attrNameLst>
                                          <p:attrName>ppt_w</p:attrName>
                                        </p:attrNameLst>
                                      </p:cBhvr>
                                      <p:tavLst>
                                        <p:tav tm="0">
                                          <p:val>
                                            <p:fltVal val="0"/>
                                          </p:val>
                                        </p:tav>
                                        <p:tav tm="100000">
                                          <p:val>
                                            <p:strVal val="#ppt_w"/>
                                          </p:val>
                                        </p:tav>
                                      </p:tavLst>
                                    </p:anim>
                                    <p:anim calcmode="lin" valueType="num">
                                      <p:cBhvr>
                                        <p:cTn id="16" dur="500" fill="hold"/>
                                        <p:tgtEl>
                                          <p:spTgt spid="26627">
                                            <p:txEl>
                                              <p:pRg st="1" end="1"/>
                                            </p:txEl>
                                          </p:spTgt>
                                        </p:tgtEl>
                                        <p:attrNameLst>
                                          <p:attrName>ppt_h</p:attrName>
                                        </p:attrNameLst>
                                      </p:cBhvr>
                                      <p:tavLst>
                                        <p:tav tm="0">
                                          <p:val>
                                            <p:fltVal val="0"/>
                                          </p:val>
                                        </p:tav>
                                        <p:tav tm="100000">
                                          <p:val>
                                            <p:strVal val="#ppt_h"/>
                                          </p:val>
                                        </p:tav>
                                      </p:tavLst>
                                    </p:anim>
                                    <p:anim calcmode="lin" valueType="num">
                                      <p:cBhvr>
                                        <p:cTn id="17" dur="500" fill="hold"/>
                                        <p:tgtEl>
                                          <p:spTgt spid="26627">
                                            <p:txEl>
                                              <p:pRg st="1" end="1"/>
                                            </p:txEl>
                                          </p:spTgt>
                                        </p:tgtEl>
                                        <p:attrNameLst>
                                          <p:attrName>ppt_x</p:attrName>
                                        </p:attrNameLst>
                                      </p:cBhvr>
                                      <p:tavLst>
                                        <p:tav tm="0">
                                          <p:val>
                                            <p:fltVal val="0.5"/>
                                          </p:val>
                                        </p:tav>
                                        <p:tav tm="100000">
                                          <p:val>
                                            <p:strVal val="#ppt_x"/>
                                          </p:val>
                                        </p:tav>
                                      </p:tavLst>
                                    </p:anim>
                                    <p:anim calcmode="lin" valueType="num">
                                      <p:cBhvr>
                                        <p:cTn id="18" dur="500" fill="hold"/>
                                        <p:tgtEl>
                                          <p:spTgt spid="26627">
                                            <p:txEl>
                                              <p:pRg st="1" end="1"/>
                                            </p:txEl>
                                          </p:spTgt>
                                        </p:tgtEl>
                                        <p:attrNameLst>
                                          <p:attrName>ppt_y</p:attrName>
                                        </p:attrNameLst>
                                      </p:cBhvr>
                                      <p:tavLst>
                                        <p:tav tm="0">
                                          <p:val>
                                            <p:fltVal val="0.5"/>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23" presetClass="entr" presetSubtype="528" fill="hold" grpId="0" nodeType="clickEffect">
                                  <p:stCondLst>
                                    <p:cond delay="0"/>
                                  </p:stCondLst>
                                  <p:childTnLst>
                                    <p:set>
                                      <p:cBhvr>
                                        <p:cTn id="22" dur="1" fill="hold">
                                          <p:stCondLst>
                                            <p:cond delay="0"/>
                                          </p:stCondLst>
                                        </p:cTn>
                                        <p:tgtEl>
                                          <p:spTgt spid="26627">
                                            <p:txEl>
                                              <p:pRg st="2" end="2"/>
                                            </p:txEl>
                                          </p:spTgt>
                                        </p:tgtEl>
                                        <p:attrNameLst>
                                          <p:attrName>style.visibility</p:attrName>
                                        </p:attrNameLst>
                                      </p:cBhvr>
                                      <p:to>
                                        <p:strVal val="visible"/>
                                      </p:to>
                                    </p:set>
                                    <p:anim calcmode="lin" valueType="num">
                                      <p:cBhvr>
                                        <p:cTn id="23" dur="500" fill="hold"/>
                                        <p:tgtEl>
                                          <p:spTgt spid="26627">
                                            <p:txEl>
                                              <p:pRg st="2" end="2"/>
                                            </p:txEl>
                                          </p:spTgt>
                                        </p:tgtEl>
                                        <p:attrNameLst>
                                          <p:attrName>ppt_w</p:attrName>
                                        </p:attrNameLst>
                                      </p:cBhvr>
                                      <p:tavLst>
                                        <p:tav tm="0">
                                          <p:val>
                                            <p:fltVal val="0"/>
                                          </p:val>
                                        </p:tav>
                                        <p:tav tm="100000">
                                          <p:val>
                                            <p:strVal val="#ppt_w"/>
                                          </p:val>
                                        </p:tav>
                                      </p:tavLst>
                                    </p:anim>
                                    <p:anim calcmode="lin" valueType="num">
                                      <p:cBhvr>
                                        <p:cTn id="24" dur="500" fill="hold"/>
                                        <p:tgtEl>
                                          <p:spTgt spid="26627">
                                            <p:txEl>
                                              <p:pRg st="2" end="2"/>
                                            </p:txEl>
                                          </p:spTgt>
                                        </p:tgtEl>
                                        <p:attrNameLst>
                                          <p:attrName>ppt_h</p:attrName>
                                        </p:attrNameLst>
                                      </p:cBhvr>
                                      <p:tavLst>
                                        <p:tav tm="0">
                                          <p:val>
                                            <p:fltVal val="0"/>
                                          </p:val>
                                        </p:tav>
                                        <p:tav tm="100000">
                                          <p:val>
                                            <p:strVal val="#ppt_h"/>
                                          </p:val>
                                        </p:tav>
                                      </p:tavLst>
                                    </p:anim>
                                    <p:anim calcmode="lin" valueType="num">
                                      <p:cBhvr>
                                        <p:cTn id="25" dur="500" fill="hold"/>
                                        <p:tgtEl>
                                          <p:spTgt spid="26627">
                                            <p:txEl>
                                              <p:pRg st="2" end="2"/>
                                            </p:txEl>
                                          </p:spTgt>
                                        </p:tgtEl>
                                        <p:attrNameLst>
                                          <p:attrName>ppt_x</p:attrName>
                                        </p:attrNameLst>
                                      </p:cBhvr>
                                      <p:tavLst>
                                        <p:tav tm="0">
                                          <p:val>
                                            <p:fltVal val="0.5"/>
                                          </p:val>
                                        </p:tav>
                                        <p:tav tm="100000">
                                          <p:val>
                                            <p:strVal val="#ppt_x"/>
                                          </p:val>
                                        </p:tav>
                                      </p:tavLst>
                                    </p:anim>
                                    <p:anim calcmode="lin" valueType="num">
                                      <p:cBhvr>
                                        <p:cTn id="26" dur="500" fill="hold"/>
                                        <p:tgtEl>
                                          <p:spTgt spid="26627">
                                            <p:txEl>
                                              <p:pRg st="2" end="2"/>
                                            </p:txEl>
                                          </p:spTgt>
                                        </p:tgtEl>
                                        <p:attrNameLst>
                                          <p:attrName>ppt_y</p:attrName>
                                        </p:attrNameLst>
                                      </p:cBhvr>
                                      <p:tavLst>
                                        <p:tav tm="0">
                                          <p:val>
                                            <p:fltVal val="0.5"/>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3" presetClass="entr" presetSubtype="528" fill="hold" grpId="0" nodeType="clickEffect">
                                  <p:stCondLst>
                                    <p:cond delay="0"/>
                                  </p:stCondLst>
                                  <p:childTnLst>
                                    <p:set>
                                      <p:cBhvr>
                                        <p:cTn id="30" dur="1" fill="hold">
                                          <p:stCondLst>
                                            <p:cond delay="0"/>
                                          </p:stCondLst>
                                        </p:cTn>
                                        <p:tgtEl>
                                          <p:spTgt spid="26627">
                                            <p:txEl>
                                              <p:pRg st="3" end="3"/>
                                            </p:txEl>
                                          </p:spTgt>
                                        </p:tgtEl>
                                        <p:attrNameLst>
                                          <p:attrName>style.visibility</p:attrName>
                                        </p:attrNameLst>
                                      </p:cBhvr>
                                      <p:to>
                                        <p:strVal val="visible"/>
                                      </p:to>
                                    </p:set>
                                    <p:anim calcmode="lin" valueType="num">
                                      <p:cBhvr>
                                        <p:cTn id="31" dur="500" fill="hold"/>
                                        <p:tgtEl>
                                          <p:spTgt spid="26627">
                                            <p:txEl>
                                              <p:pRg st="3" end="3"/>
                                            </p:txEl>
                                          </p:spTgt>
                                        </p:tgtEl>
                                        <p:attrNameLst>
                                          <p:attrName>ppt_w</p:attrName>
                                        </p:attrNameLst>
                                      </p:cBhvr>
                                      <p:tavLst>
                                        <p:tav tm="0">
                                          <p:val>
                                            <p:fltVal val="0"/>
                                          </p:val>
                                        </p:tav>
                                        <p:tav tm="100000">
                                          <p:val>
                                            <p:strVal val="#ppt_w"/>
                                          </p:val>
                                        </p:tav>
                                      </p:tavLst>
                                    </p:anim>
                                    <p:anim calcmode="lin" valueType="num">
                                      <p:cBhvr>
                                        <p:cTn id="32" dur="500" fill="hold"/>
                                        <p:tgtEl>
                                          <p:spTgt spid="26627">
                                            <p:txEl>
                                              <p:pRg st="3" end="3"/>
                                            </p:txEl>
                                          </p:spTgt>
                                        </p:tgtEl>
                                        <p:attrNameLst>
                                          <p:attrName>ppt_h</p:attrName>
                                        </p:attrNameLst>
                                      </p:cBhvr>
                                      <p:tavLst>
                                        <p:tav tm="0">
                                          <p:val>
                                            <p:fltVal val="0"/>
                                          </p:val>
                                        </p:tav>
                                        <p:tav tm="100000">
                                          <p:val>
                                            <p:strVal val="#ppt_h"/>
                                          </p:val>
                                        </p:tav>
                                      </p:tavLst>
                                    </p:anim>
                                    <p:anim calcmode="lin" valueType="num">
                                      <p:cBhvr>
                                        <p:cTn id="33" dur="500" fill="hold"/>
                                        <p:tgtEl>
                                          <p:spTgt spid="26627">
                                            <p:txEl>
                                              <p:pRg st="3" end="3"/>
                                            </p:txEl>
                                          </p:spTgt>
                                        </p:tgtEl>
                                        <p:attrNameLst>
                                          <p:attrName>ppt_x</p:attrName>
                                        </p:attrNameLst>
                                      </p:cBhvr>
                                      <p:tavLst>
                                        <p:tav tm="0">
                                          <p:val>
                                            <p:fltVal val="0.5"/>
                                          </p:val>
                                        </p:tav>
                                        <p:tav tm="100000">
                                          <p:val>
                                            <p:strVal val="#ppt_x"/>
                                          </p:val>
                                        </p:tav>
                                      </p:tavLst>
                                    </p:anim>
                                    <p:anim calcmode="lin" valueType="num">
                                      <p:cBhvr>
                                        <p:cTn id="34" dur="500" fill="hold"/>
                                        <p:tgtEl>
                                          <p:spTgt spid="26627">
                                            <p:txEl>
                                              <p:pRg st="3" end="3"/>
                                            </p:txEl>
                                          </p:spTgt>
                                        </p:tgtEl>
                                        <p:attrNameLst>
                                          <p:attrName>ppt_y</p:attrName>
                                        </p:attrNameLst>
                                      </p:cBhvr>
                                      <p:tavLst>
                                        <p:tav tm="0">
                                          <p:val>
                                            <p:fltVal val="0.5"/>
                                          </p:val>
                                        </p:tav>
                                        <p:tav tm="100000">
                                          <p:val>
                                            <p:strVal val="#ppt_y"/>
                                          </p:val>
                                        </p:tav>
                                      </p:tavLst>
                                    </p:anim>
                                  </p:childTnLst>
                                </p:cTn>
                              </p:par>
                            </p:childTnLst>
                          </p:cTn>
                        </p:par>
                      </p:childTnLst>
                    </p:cTn>
                  </p:par>
                  <p:par>
                    <p:cTn id="35" fill="hold" nodeType="clickPar">
                      <p:stCondLst>
                        <p:cond delay="indefinite"/>
                      </p:stCondLst>
                      <p:childTnLst>
                        <p:par>
                          <p:cTn id="36" fill="hold" nodeType="withGroup">
                            <p:stCondLst>
                              <p:cond delay="0"/>
                            </p:stCondLst>
                            <p:childTnLst>
                              <p:par>
                                <p:cTn id="37" presetID="23" presetClass="entr" presetSubtype="528" fill="hold" grpId="0" nodeType="clickEffect">
                                  <p:stCondLst>
                                    <p:cond delay="0"/>
                                  </p:stCondLst>
                                  <p:childTnLst>
                                    <p:set>
                                      <p:cBhvr>
                                        <p:cTn id="38" dur="1" fill="hold">
                                          <p:stCondLst>
                                            <p:cond delay="0"/>
                                          </p:stCondLst>
                                        </p:cTn>
                                        <p:tgtEl>
                                          <p:spTgt spid="26627">
                                            <p:txEl>
                                              <p:pRg st="4" end="4"/>
                                            </p:txEl>
                                          </p:spTgt>
                                        </p:tgtEl>
                                        <p:attrNameLst>
                                          <p:attrName>style.visibility</p:attrName>
                                        </p:attrNameLst>
                                      </p:cBhvr>
                                      <p:to>
                                        <p:strVal val="visible"/>
                                      </p:to>
                                    </p:set>
                                    <p:anim calcmode="lin" valueType="num">
                                      <p:cBhvr>
                                        <p:cTn id="39" dur="500" fill="hold"/>
                                        <p:tgtEl>
                                          <p:spTgt spid="26627">
                                            <p:txEl>
                                              <p:pRg st="4" end="4"/>
                                            </p:txEl>
                                          </p:spTgt>
                                        </p:tgtEl>
                                        <p:attrNameLst>
                                          <p:attrName>ppt_w</p:attrName>
                                        </p:attrNameLst>
                                      </p:cBhvr>
                                      <p:tavLst>
                                        <p:tav tm="0">
                                          <p:val>
                                            <p:fltVal val="0"/>
                                          </p:val>
                                        </p:tav>
                                        <p:tav tm="100000">
                                          <p:val>
                                            <p:strVal val="#ppt_w"/>
                                          </p:val>
                                        </p:tav>
                                      </p:tavLst>
                                    </p:anim>
                                    <p:anim calcmode="lin" valueType="num">
                                      <p:cBhvr>
                                        <p:cTn id="40" dur="500" fill="hold"/>
                                        <p:tgtEl>
                                          <p:spTgt spid="26627">
                                            <p:txEl>
                                              <p:pRg st="4" end="4"/>
                                            </p:txEl>
                                          </p:spTgt>
                                        </p:tgtEl>
                                        <p:attrNameLst>
                                          <p:attrName>ppt_h</p:attrName>
                                        </p:attrNameLst>
                                      </p:cBhvr>
                                      <p:tavLst>
                                        <p:tav tm="0">
                                          <p:val>
                                            <p:fltVal val="0"/>
                                          </p:val>
                                        </p:tav>
                                        <p:tav tm="100000">
                                          <p:val>
                                            <p:strVal val="#ppt_h"/>
                                          </p:val>
                                        </p:tav>
                                      </p:tavLst>
                                    </p:anim>
                                    <p:anim calcmode="lin" valueType="num">
                                      <p:cBhvr>
                                        <p:cTn id="41" dur="500" fill="hold"/>
                                        <p:tgtEl>
                                          <p:spTgt spid="26627">
                                            <p:txEl>
                                              <p:pRg st="4" end="4"/>
                                            </p:txEl>
                                          </p:spTgt>
                                        </p:tgtEl>
                                        <p:attrNameLst>
                                          <p:attrName>ppt_x</p:attrName>
                                        </p:attrNameLst>
                                      </p:cBhvr>
                                      <p:tavLst>
                                        <p:tav tm="0">
                                          <p:val>
                                            <p:fltVal val="0.5"/>
                                          </p:val>
                                        </p:tav>
                                        <p:tav tm="100000">
                                          <p:val>
                                            <p:strVal val="#ppt_x"/>
                                          </p:val>
                                        </p:tav>
                                      </p:tavLst>
                                    </p:anim>
                                    <p:anim calcmode="lin" valueType="num">
                                      <p:cBhvr>
                                        <p:cTn id="42" dur="500" fill="hold"/>
                                        <p:tgtEl>
                                          <p:spTgt spid="26627">
                                            <p:txEl>
                                              <p:pRg st="4" end="4"/>
                                            </p:txEl>
                                          </p:spTgt>
                                        </p:tgtEl>
                                        <p:attrNameLst>
                                          <p:attrName>ppt_y</p:attrName>
                                        </p:attrNameLst>
                                      </p:cBhvr>
                                      <p:tavLst>
                                        <p:tav tm="0">
                                          <p:val>
                                            <p:fltVal val="0.5"/>
                                          </p:val>
                                        </p:tav>
                                        <p:tav tm="100000">
                                          <p:val>
                                            <p:strVal val="#ppt_y"/>
                                          </p:val>
                                        </p:tav>
                                      </p:tavLst>
                                    </p:anim>
                                  </p:childTnLst>
                                </p:cTn>
                              </p:par>
                            </p:childTnLst>
                          </p:cTn>
                        </p:par>
                      </p:childTnLst>
                    </p:cTn>
                  </p:par>
                  <p:par>
                    <p:cTn id="43" fill="hold" nodeType="clickPar">
                      <p:stCondLst>
                        <p:cond delay="indefinite"/>
                      </p:stCondLst>
                      <p:childTnLst>
                        <p:par>
                          <p:cTn id="44" fill="hold" nodeType="withGroup">
                            <p:stCondLst>
                              <p:cond delay="0"/>
                            </p:stCondLst>
                            <p:childTnLst>
                              <p:par>
                                <p:cTn id="45" presetID="23" presetClass="entr" presetSubtype="528" fill="hold" grpId="0" nodeType="clickEffect">
                                  <p:stCondLst>
                                    <p:cond delay="0"/>
                                  </p:stCondLst>
                                  <p:childTnLst>
                                    <p:set>
                                      <p:cBhvr>
                                        <p:cTn id="46" dur="1" fill="hold">
                                          <p:stCondLst>
                                            <p:cond delay="0"/>
                                          </p:stCondLst>
                                        </p:cTn>
                                        <p:tgtEl>
                                          <p:spTgt spid="26627">
                                            <p:txEl>
                                              <p:pRg st="5" end="5"/>
                                            </p:txEl>
                                          </p:spTgt>
                                        </p:tgtEl>
                                        <p:attrNameLst>
                                          <p:attrName>style.visibility</p:attrName>
                                        </p:attrNameLst>
                                      </p:cBhvr>
                                      <p:to>
                                        <p:strVal val="visible"/>
                                      </p:to>
                                    </p:set>
                                    <p:anim calcmode="lin" valueType="num">
                                      <p:cBhvr>
                                        <p:cTn id="47" dur="500" fill="hold"/>
                                        <p:tgtEl>
                                          <p:spTgt spid="26627">
                                            <p:txEl>
                                              <p:pRg st="5" end="5"/>
                                            </p:txEl>
                                          </p:spTgt>
                                        </p:tgtEl>
                                        <p:attrNameLst>
                                          <p:attrName>ppt_w</p:attrName>
                                        </p:attrNameLst>
                                      </p:cBhvr>
                                      <p:tavLst>
                                        <p:tav tm="0">
                                          <p:val>
                                            <p:fltVal val="0"/>
                                          </p:val>
                                        </p:tav>
                                        <p:tav tm="100000">
                                          <p:val>
                                            <p:strVal val="#ppt_w"/>
                                          </p:val>
                                        </p:tav>
                                      </p:tavLst>
                                    </p:anim>
                                    <p:anim calcmode="lin" valueType="num">
                                      <p:cBhvr>
                                        <p:cTn id="48" dur="500" fill="hold"/>
                                        <p:tgtEl>
                                          <p:spTgt spid="26627">
                                            <p:txEl>
                                              <p:pRg st="5" end="5"/>
                                            </p:txEl>
                                          </p:spTgt>
                                        </p:tgtEl>
                                        <p:attrNameLst>
                                          <p:attrName>ppt_h</p:attrName>
                                        </p:attrNameLst>
                                      </p:cBhvr>
                                      <p:tavLst>
                                        <p:tav tm="0">
                                          <p:val>
                                            <p:fltVal val="0"/>
                                          </p:val>
                                        </p:tav>
                                        <p:tav tm="100000">
                                          <p:val>
                                            <p:strVal val="#ppt_h"/>
                                          </p:val>
                                        </p:tav>
                                      </p:tavLst>
                                    </p:anim>
                                    <p:anim calcmode="lin" valueType="num">
                                      <p:cBhvr>
                                        <p:cTn id="49" dur="500" fill="hold"/>
                                        <p:tgtEl>
                                          <p:spTgt spid="26627">
                                            <p:txEl>
                                              <p:pRg st="5" end="5"/>
                                            </p:txEl>
                                          </p:spTgt>
                                        </p:tgtEl>
                                        <p:attrNameLst>
                                          <p:attrName>ppt_x</p:attrName>
                                        </p:attrNameLst>
                                      </p:cBhvr>
                                      <p:tavLst>
                                        <p:tav tm="0">
                                          <p:val>
                                            <p:fltVal val="0.5"/>
                                          </p:val>
                                        </p:tav>
                                        <p:tav tm="100000">
                                          <p:val>
                                            <p:strVal val="#ppt_x"/>
                                          </p:val>
                                        </p:tav>
                                      </p:tavLst>
                                    </p:anim>
                                    <p:anim calcmode="lin" valueType="num">
                                      <p:cBhvr>
                                        <p:cTn id="50" dur="500" fill="hold"/>
                                        <p:tgtEl>
                                          <p:spTgt spid="26627">
                                            <p:txEl>
                                              <p:pRg st="5" end="5"/>
                                            </p:txEl>
                                          </p:spTgt>
                                        </p:tgtEl>
                                        <p:attrNameLst>
                                          <p:attrName>ppt_y</p:attrName>
                                        </p:attrNameLst>
                                      </p:cBhvr>
                                      <p:tavLst>
                                        <p:tav tm="0">
                                          <p:val>
                                            <p:fltVal val="0.5"/>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3" presetClass="entr" presetSubtype="528" fill="hold" grpId="0" nodeType="clickEffect">
                                  <p:stCondLst>
                                    <p:cond delay="0"/>
                                  </p:stCondLst>
                                  <p:childTnLst>
                                    <p:set>
                                      <p:cBhvr>
                                        <p:cTn id="54" dur="1" fill="hold">
                                          <p:stCondLst>
                                            <p:cond delay="0"/>
                                          </p:stCondLst>
                                        </p:cTn>
                                        <p:tgtEl>
                                          <p:spTgt spid="26627">
                                            <p:txEl>
                                              <p:pRg st="6" end="6"/>
                                            </p:txEl>
                                          </p:spTgt>
                                        </p:tgtEl>
                                        <p:attrNameLst>
                                          <p:attrName>style.visibility</p:attrName>
                                        </p:attrNameLst>
                                      </p:cBhvr>
                                      <p:to>
                                        <p:strVal val="visible"/>
                                      </p:to>
                                    </p:set>
                                    <p:anim calcmode="lin" valueType="num">
                                      <p:cBhvr>
                                        <p:cTn id="55" dur="500" fill="hold"/>
                                        <p:tgtEl>
                                          <p:spTgt spid="26627">
                                            <p:txEl>
                                              <p:pRg st="6" end="6"/>
                                            </p:txEl>
                                          </p:spTgt>
                                        </p:tgtEl>
                                        <p:attrNameLst>
                                          <p:attrName>ppt_w</p:attrName>
                                        </p:attrNameLst>
                                      </p:cBhvr>
                                      <p:tavLst>
                                        <p:tav tm="0">
                                          <p:val>
                                            <p:fltVal val="0"/>
                                          </p:val>
                                        </p:tav>
                                        <p:tav tm="100000">
                                          <p:val>
                                            <p:strVal val="#ppt_w"/>
                                          </p:val>
                                        </p:tav>
                                      </p:tavLst>
                                    </p:anim>
                                    <p:anim calcmode="lin" valueType="num">
                                      <p:cBhvr>
                                        <p:cTn id="56" dur="500" fill="hold"/>
                                        <p:tgtEl>
                                          <p:spTgt spid="26627">
                                            <p:txEl>
                                              <p:pRg st="6" end="6"/>
                                            </p:txEl>
                                          </p:spTgt>
                                        </p:tgtEl>
                                        <p:attrNameLst>
                                          <p:attrName>ppt_h</p:attrName>
                                        </p:attrNameLst>
                                      </p:cBhvr>
                                      <p:tavLst>
                                        <p:tav tm="0">
                                          <p:val>
                                            <p:fltVal val="0"/>
                                          </p:val>
                                        </p:tav>
                                        <p:tav tm="100000">
                                          <p:val>
                                            <p:strVal val="#ppt_h"/>
                                          </p:val>
                                        </p:tav>
                                      </p:tavLst>
                                    </p:anim>
                                    <p:anim calcmode="lin" valueType="num">
                                      <p:cBhvr>
                                        <p:cTn id="57" dur="500" fill="hold"/>
                                        <p:tgtEl>
                                          <p:spTgt spid="26627">
                                            <p:txEl>
                                              <p:pRg st="6" end="6"/>
                                            </p:txEl>
                                          </p:spTgt>
                                        </p:tgtEl>
                                        <p:attrNameLst>
                                          <p:attrName>ppt_x</p:attrName>
                                        </p:attrNameLst>
                                      </p:cBhvr>
                                      <p:tavLst>
                                        <p:tav tm="0">
                                          <p:val>
                                            <p:fltVal val="0.5"/>
                                          </p:val>
                                        </p:tav>
                                        <p:tav tm="100000">
                                          <p:val>
                                            <p:strVal val="#ppt_x"/>
                                          </p:val>
                                        </p:tav>
                                      </p:tavLst>
                                    </p:anim>
                                    <p:anim calcmode="lin" valueType="num">
                                      <p:cBhvr>
                                        <p:cTn id="58" dur="500" fill="hold"/>
                                        <p:tgtEl>
                                          <p:spTgt spid="26627">
                                            <p:txEl>
                                              <p:pRg st="6" end="6"/>
                                            </p:txEl>
                                          </p:spTgt>
                                        </p:tgtEl>
                                        <p:attrNameLst>
                                          <p:attrName>ppt_y</p:attrName>
                                        </p:attrNameLst>
                                      </p:cBhvr>
                                      <p:tavLst>
                                        <p:tav tm="0">
                                          <p:val>
                                            <p:fltVal val="0.5"/>
                                          </p:val>
                                        </p:tav>
                                        <p:tav tm="100000">
                                          <p:val>
                                            <p:strVal val="#ppt_y"/>
                                          </p:val>
                                        </p:tav>
                                      </p:tavLst>
                                    </p:anim>
                                  </p:childTnLst>
                                </p:cTn>
                              </p:par>
                            </p:childTnLst>
                          </p:cTn>
                        </p:par>
                      </p:childTnLst>
                    </p:cTn>
                  </p:par>
                  <p:par>
                    <p:cTn id="59" fill="hold" nodeType="clickPar">
                      <p:stCondLst>
                        <p:cond delay="indefinite"/>
                      </p:stCondLst>
                      <p:childTnLst>
                        <p:par>
                          <p:cTn id="60" fill="hold" nodeType="withGroup">
                            <p:stCondLst>
                              <p:cond delay="0"/>
                            </p:stCondLst>
                            <p:childTnLst>
                              <p:par>
                                <p:cTn id="61" presetID="23" presetClass="entr" presetSubtype="528" fill="hold" grpId="0" nodeType="clickEffect">
                                  <p:stCondLst>
                                    <p:cond delay="0"/>
                                  </p:stCondLst>
                                  <p:childTnLst>
                                    <p:set>
                                      <p:cBhvr>
                                        <p:cTn id="62" dur="1" fill="hold">
                                          <p:stCondLst>
                                            <p:cond delay="0"/>
                                          </p:stCondLst>
                                        </p:cTn>
                                        <p:tgtEl>
                                          <p:spTgt spid="26627">
                                            <p:txEl>
                                              <p:pRg st="7" end="7"/>
                                            </p:txEl>
                                          </p:spTgt>
                                        </p:tgtEl>
                                        <p:attrNameLst>
                                          <p:attrName>style.visibility</p:attrName>
                                        </p:attrNameLst>
                                      </p:cBhvr>
                                      <p:to>
                                        <p:strVal val="visible"/>
                                      </p:to>
                                    </p:set>
                                    <p:anim calcmode="lin" valueType="num">
                                      <p:cBhvr>
                                        <p:cTn id="63" dur="500" fill="hold"/>
                                        <p:tgtEl>
                                          <p:spTgt spid="26627">
                                            <p:txEl>
                                              <p:pRg st="7" end="7"/>
                                            </p:txEl>
                                          </p:spTgt>
                                        </p:tgtEl>
                                        <p:attrNameLst>
                                          <p:attrName>ppt_w</p:attrName>
                                        </p:attrNameLst>
                                      </p:cBhvr>
                                      <p:tavLst>
                                        <p:tav tm="0">
                                          <p:val>
                                            <p:fltVal val="0"/>
                                          </p:val>
                                        </p:tav>
                                        <p:tav tm="100000">
                                          <p:val>
                                            <p:strVal val="#ppt_w"/>
                                          </p:val>
                                        </p:tav>
                                      </p:tavLst>
                                    </p:anim>
                                    <p:anim calcmode="lin" valueType="num">
                                      <p:cBhvr>
                                        <p:cTn id="64" dur="500" fill="hold"/>
                                        <p:tgtEl>
                                          <p:spTgt spid="26627">
                                            <p:txEl>
                                              <p:pRg st="7" end="7"/>
                                            </p:txEl>
                                          </p:spTgt>
                                        </p:tgtEl>
                                        <p:attrNameLst>
                                          <p:attrName>ppt_h</p:attrName>
                                        </p:attrNameLst>
                                      </p:cBhvr>
                                      <p:tavLst>
                                        <p:tav tm="0">
                                          <p:val>
                                            <p:fltVal val="0"/>
                                          </p:val>
                                        </p:tav>
                                        <p:tav tm="100000">
                                          <p:val>
                                            <p:strVal val="#ppt_h"/>
                                          </p:val>
                                        </p:tav>
                                      </p:tavLst>
                                    </p:anim>
                                    <p:anim calcmode="lin" valueType="num">
                                      <p:cBhvr>
                                        <p:cTn id="65" dur="500" fill="hold"/>
                                        <p:tgtEl>
                                          <p:spTgt spid="26627">
                                            <p:txEl>
                                              <p:pRg st="7" end="7"/>
                                            </p:txEl>
                                          </p:spTgt>
                                        </p:tgtEl>
                                        <p:attrNameLst>
                                          <p:attrName>ppt_x</p:attrName>
                                        </p:attrNameLst>
                                      </p:cBhvr>
                                      <p:tavLst>
                                        <p:tav tm="0">
                                          <p:val>
                                            <p:fltVal val="0.5"/>
                                          </p:val>
                                        </p:tav>
                                        <p:tav tm="100000">
                                          <p:val>
                                            <p:strVal val="#ppt_x"/>
                                          </p:val>
                                        </p:tav>
                                      </p:tavLst>
                                    </p:anim>
                                    <p:anim calcmode="lin" valueType="num">
                                      <p:cBhvr>
                                        <p:cTn id="66" dur="500" fill="hold"/>
                                        <p:tgtEl>
                                          <p:spTgt spid="26627">
                                            <p:txEl>
                                              <p:pRg st="7" end="7"/>
                                            </p:txEl>
                                          </p:spTgt>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7" grpId="0" build="p"/>
    </p:bld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7412" name="Rectangle 4"/>
          <p:cNvSpPr>
            <a:spLocks noGrp="1" noChangeArrowheads="1"/>
          </p:cNvSpPr>
          <p:nvPr>
            <p:ph type="title"/>
          </p:nvPr>
        </p:nvSpPr>
        <p:spPr>
          <a:xfrm>
            <a:off x="0" y="0"/>
            <a:ext cx="9144000" cy="1143000"/>
          </a:xfrm>
        </p:spPr>
        <p:txBody>
          <a:bodyPr/>
          <a:lstStyle/>
          <a:p>
            <a:pPr algn="ctr"/>
            <a:r>
              <a:rPr lang="en-US" altLang="en-US" dirty="0">
                <a:solidFill>
                  <a:srgbClr val="FFFF00"/>
                </a:solidFill>
                <a:latin typeface="Times New Roman" pitchFamily="18" charset="0"/>
              </a:rPr>
              <a:t>Ezra 10:1-4</a:t>
            </a:r>
          </a:p>
        </p:txBody>
      </p:sp>
      <p:sp>
        <p:nvSpPr>
          <p:cNvPr id="17413" name="Text Box 5"/>
          <p:cNvSpPr txBox="1">
            <a:spLocks noChangeArrowheads="1"/>
          </p:cNvSpPr>
          <p:nvPr/>
        </p:nvSpPr>
        <p:spPr bwMode="auto">
          <a:xfrm>
            <a:off x="0" y="1066800"/>
            <a:ext cx="9144000" cy="58231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93000"/>
              </a:lnSpc>
              <a:spcBef>
                <a:spcPts val="0"/>
              </a:spcBef>
            </a:pPr>
            <a:r>
              <a:rPr lang="en-US" sz="2800" b="1" baseline="30000" dirty="0" smtClean="0">
                <a:latin typeface="Times New Roman" panose="02020603050405020304" pitchFamily="18" charset="0"/>
                <a:cs typeface="Times New Roman" panose="02020603050405020304" pitchFamily="18" charset="0"/>
              </a:rPr>
              <a:t>1</a:t>
            </a:r>
            <a:r>
              <a:rPr lang="en-US" sz="2800" dirty="0" smtClean="0">
                <a:latin typeface="Times New Roman" panose="02020603050405020304" pitchFamily="18" charset="0"/>
                <a:cs typeface="Times New Roman" panose="02020603050405020304" pitchFamily="18" charset="0"/>
              </a:rPr>
              <a:t> Now </a:t>
            </a:r>
            <a:r>
              <a:rPr lang="en-US" sz="2800" dirty="0">
                <a:latin typeface="Times New Roman" panose="02020603050405020304" pitchFamily="18" charset="0"/>
                <a:cs typeface="Times New Roman" panose="02020603050405020304" pitchFamily="18" charset="0"/>
              </a:rPr>
              <a:t>while Ezra was praying, and while he was confessing, weeping, and bowing down before the house of God, a very large assembly of men, women, and children gathered to him from Israel; for the people wept very bitterly.</a:t>
            </a:r>
            <a:r>
              <a:rPr lang="en-US" sz="2800" b="1" baseline="30000" dirty="0">
                <a:latin typeface="Times New Roman" panose="02020603050405020304" pitchFamily="18" charset="0"/>
                <a:cs typeface="Times New Roman" panose="02020603050405020304" pitchFamily="18" charset="0"/>
              </a:rPr>
              <a:t>2 </a:t>
            </a:r>
            <a:r>
              <a:rPr lang="en-US" sz="2800" dirty="0">
                <a:latin typeface="Times New Roman" panose="02020603050405020304" pitchFamily="18" charset="0"/>
                <a:cs typeface="Times New Roman" panose="02020603050405020304" pitchFamily="18" charset="0"/>
              </a:rPr>
              <a:t>And </a:t>
            </a:r>
            <a:r>
              <a:rPr lang="en-US" sz="2800" dirty="0" err="1">
                <a:latin typeface="Times New Roman" panose="02020603050405020304" pitchFamily="18" charset="0"/>
                <a:cs typeface="Times New Roman" panose="02020603050405020304" pitchFamily="18" charset="0"/>
              </a:rPr>
              <a:t>Shechaniah</a:t>
            </a:r>
            <a:r>
              <a:rPr lang="en-US" sz="2800" dirty="0">
                <a:latin typeface="Times New Roman" panose="02020603050405020304" pitchFamily="18" charset="0"/>
                <a:cs typeface="Times New Roman" panose="02020603050405020304" pitchFamily="18" charset="0"/>
              </a:rPr>
              <a:t> the son of </a:t>
            </a:r>
            <a:r>
              <a:rPr lang="en-US" sz="2800" dirty="0" err="1">
                <a:latin typeface="Times New Roman" panose="02020603050405020304" pitchFamily="18" charset="0"/>
                <a:cs typeface="Times New Roman" panose="02020603050405020304" pitchFamily="18" charset="0"/>
              </a:rPr>
              <a:t>Jehiel</a:t>
            </a:r>
            <a:r>
              <a:rPr lang="en-US" sz="2800" dirty="0">
                <a:latin typeface="Times New Roman" panose="02020603050405020304" pitchFamily="18" charset="0"/>
                <a:cs typeface="Times New Roman" panose="02020603050405020304" pitchFamily="18" charset="0"/>
              </a:rPr>
              <a:t>, one of the sons of Elam, spoke up and said to Ezra, “We have trespassed against our God, and have taken pagan wives from the peoples of the land; yet now there is hope in Israel in spite of this.</a:t>
            </a:r>
            <a:r>
              <a:rPr lang="en-US" sz="2800" b="1" baseline="30000" dirty="0">
                <a:latin typeface="Times New Roman" panose="02020603050405020304" pitchFamily="18" charset="0"/>
                <a:cs typeface="Times New Roman" panose="02020603050405020304" pitchFamily="18" charset="0"/>
              </a:rPr>
              <a:t>3 </a:t>
            </a:r>
            <a:r>
              <a:rPr lang="en-US" sz="2800" dirty="0">
                <a:latin typeface="Times New Roman" panose="02020603050405020304" pitchFamily="18" charset="0"/>
                <a:cs typeface="Times New Roman" panose="02020603050405020304" pitchFamily="18" charset="0"/>
              </a:rPr>
              <a:t>Now therefore, let us make a covenant with our God to put away all these wives and those who have been born to them, according to the advice of my master and of those who tremble at the commandment of our God; and let it be done according to the law. </a:t>
            </a:r>
            <a:r>
              <a:rPr lang="en-US" sz="2800" b="1" baseline="30000" dirty="0">
                <a:latin typeface="Times New Roman" panose="02020603050405020304" pitchFamily="18" charset="0"/>
                <a:cs typeface="Times New Roman" panose="02020603050405020304" pitchFamily="18" charset="0"/>
              </a:rPr>
              <a:t>4 </a:t>
            </a:r>
            <a:r>
              <a:rPr lang="en-US" sz="2800" dirty="0">
                <a:latin typeface="Times New Roman" panose="02020603050405020304" pitchFamily="18" charset="0"/>
                <a:cs typeface="Times New Roman" panose="02020603050405020304" pitchFamily="18" charset="0"/>
              </a:rPr>
              <a:t>Arise</a:t>
            </a:r>
            <a:r>
              <a:rPr lang="en-US" sz="2800" dirty="0" smtClean="0">
                <a:latin typeface="Times New Roman" panose="02020603050405020304" pitchFamily="18" charset="0"/>
                <a:cs typeface="Times New Roman" panose="02020603050405020304" pitchFamily="18" charset="0"/>
              </a:rPr>
              <a:t>, for this matter is your</a:t>
            </a:r>
            <a:r>
              <a:rPr lang="en-US" sz="2800" dirty="0">
                <a:latin typeface="Times New Roman" panose="02020603050405020304" pitchFamily="18" charset="0"/>
                <a:cs typeface="Times New Roman" panose="02020603050405020304" pitchFamily="18" charset="0"/>
              </a:rPr>
              <a:t> responsibility. We also are with you. Be of good courage, and do it.”</a:t>
            </a:r>
            <a:endParaRPr lang="en-US" altLang="en-US" sz="2800" dirty="0">
              <a:latin typeface="Times New Roman"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7412" name="Rectangle 4"/>
          <p:cNvSpPr>
            <a:spLocks noGrp="1" noChangeArrowheads="1"/>
          </p:cNvSpPr>
          <p:nvPr>
            <p:ph type="title"/>
          </p:nvPr>
        </p:nvSpPr>
        <p:spPr>
          <a:xfrm>
            <a:off x="0" y="0"/>
            <a:ext cx="9144000" cy="1143000"/>
          </a:xfrm>
        </p:spPr>
        <p:txBody>
          <a:bodyPr/>
          <a:lstStyle/>
          <a:p>
            <a:pPr algn="ctr"/>
            <a:r>
              <a:rPr lang="en-US" altLang="en-US" dirty="0">
                <a:solidFill>
                  <a:srgbClr val="FFFF00"/>
                </a:solidFill>
                <a:latin typeface="Times New Roman" pitchFamily="18" charset="0"/>
              </a:rPr>
              <a:t>Ezra 10:1-4</a:t>
            </a:r>
          </a:p>
        </p:txBody>
      </p:sp>
      <p:sp>
        <p:nvSpPr>
          <p:cNvPr id="17413" name="Text Box 5"/>
          <p:cNvSpPr txBox="1">
            <a:spLocks noChangeArrowheads="1"/>
          </p:cNvSpPr>
          <p:nvPr/>
        </p:nvSpPr>
        <p:spPr bwMode="auto">
          <a:xfrm>
            <a:off x="0" y="1066800"/>
            <a:ext cx="9144000" cy="58231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93000"/>
              </a:lnSpc>
              <a:spcBef>
                <a:spcPts val="0"/>
              </a:spcBef>
            </a:pPr>
            <a:r>
              <a:rPr lang="en-US" sz="2800" b="1" baseline="30000" dirty="0" smtClean="0">
                <a:latin typeface="Times New Roman" panose="02020603050405020304" pitchFamily="18" charset="0"/>
                <a:cs typeface="Times New Roman" panose="02020603050405020304" pitchFamily="18" charset="0"/>
              </a:rPr>
              <a:t>1</a:t>
            </a:r>
            <a:r>
              <a:rPr lang="en-US" sz="2800" dirty="0" smtClean="0">
                <a:latin typeface="Times New Roman" panose="02020603050405020304" pitchFamily="18" charset="0"/>
                <a:cs typeface="Times New Roman" panose="02020603050405020304" pitchFamily="18" charset="0"/>
              </a:rPr>
              <a:t> Now </a:t>
            </a:r>
            <a:r>
              <a:rPr lang="en-US" sz="2800" dirty="0">
                <a:latin typeface="Times New Roman" panose="02020603050405020304" pitchFamily="18" charset="0"/>
                <a:cs typeface="Times New Roman" panose="02020603050405020304" pitchFamily="18" charset="0"/>
              </a:rPr>
              <a:t>while Ezra was praying, and while he was confessing, weeping, and bowing down before the house of God, a very large assembly of men, women, and children gathered to him from Israel; for the people wept very bitterly.</a:t>
            </a:r>
            <a:r>
              <a:rPr lang="en-US" sz="2800" b="1" baseline="30000" dirty="0">
                <a:latin typeface="Times New Roman" panose="02020603050405020304" pitchFamily="18" charset="0"/>
                <a:cs typeface="Times New Roman" panose="02020603050405020304" pitchFamily="18" charset="0"/>
              </a:rPr>
              <a:t>2 </a:t>
            </a:r>
            <a:r>
              <a:rPr lang="en-US" sz="2800" dirty="0">
                <a:latin typeface="Times New Roman" panose="02020603050405020304" pitchFamily="18" charset="0"/>
                <a:cs typeface="Times New Roman" panose="02020603050405020304" pitchFamily="18" charset="0"/>
              </a:rPr>
              <a:t>And </a:t>
            </a:r>
            <a:r>
              <a:rPr lang="en-US" sz="2800" dirty="0" err="1">
                <a:latin typeface="Times New Roman" panose="02020603050405020304" pitchFamily="18" charset="0"/>
                <a:cs typeface="Times New Roman" panose="02020603050405020304" pitchFamily="18" charset="0"/>
              </a:rPr>
              <a:t>Shechaniah</a:t>
            </a:r>
            <a:r>
              <a:rPr lang="en-US" sz="2800" dirty="0">
                <a:latin typeface="Times New Roman" panose="02020603050405020304" pitchFamily="18" charset="0"/>
                <a:cs typeface="Times New Roman" panose="02020603050405020304" pitchFamily="18" charset="0"/>
              </a:rPr>
              <a:t> the son of </a:t>
            </a:r>
            <a:r>
              <a:rPr lang="en-US" sz="2800" dirty="0" err="1">
                <a:latin typeface="Times New Roman" panose="02020603050405020304" pitchFamily="18" charset="0"/>
                <a:cs typeface="Times New Roman" panose="02020603050405020304" pitchFamily="18" charset="0"/>
              </a:rPr>
              <a:t>Jehiel</a:t>
            </a:r>
            <a:r>
              <a:rPr lang="en-US" sz="2800" dirty="0">
                <a:latin typeface="Times New Roman" panose="02020603050405020304" pitchFamily="18" charset="0"/>
                <a:cs typeface="Times New Roman" panose="02020603050405020304" pitchFamily="18" charset="0"/>
              </a:rPr>
              <a:t>, one of the sons of Elam, spoke up and said to Ezra, “We have trespassed against our God, and have taken pagan wives from the peoples of the land; </a:t>
            </a:r>
            <a:r>
              <a:rPr lang="en-US" sz="2800" dirty="0">
                <a:solidFill>
                  <a:srgbClr val="FFFF00"/>
                </a:solidFill>
                <a:latin typeface="Times New Roman" panose="02020603050405020304" pitchFamily="18" charset="0"/>
                <a:cs typeface="Times New Roman" panose="02020603050405020304" pitchFamily="18" charset="0"/>
              </a:rPr>
              <a:t>yet now there is hope in Israel in spite of this</a:t>
            </a:r>
            <a:r>
              <a:rPr lang="en-US" sz="2800" dirty="0">
                <a:latin typeface="Times New Roman" panose="02020603050405020304" pitchFamily="18" charset="0"/>
                <a:cs typeface="Times New Roman" panose="02020603050405020304" pitchFamily="18" charset="0"/>
              </a:rPr>
              <a:t>.</a:t>
            </a:r>
            <a:r>
              <a:rPr lang="en-US" sz="2800" b="1" baseline="30000" dirty="0">
                <a:latin typeface="Times New Roman" panose="02020603050405020304" pitchFamily="18" charset="0"/>
                <a:cs typeface="Times New Roman" panose="02020603050405020304" pitchFamily="18" charset="0"/>
              </a:rPr>
              <a:t>3 </a:t>
            </a:r>
            <a:r>
              <a:rPr lang="en-US" sz="2800" dirty="0">
                <a:latin typeface="Times New Roman" panose="02020603050405020304" pitchFamily="18" charset="0"/>
                <a:cs typeface="Times New Roman" panose="02020603050405020304" pitchFamily="18" charset="0"/>
              </a:rPr>
              <a:t>Now therefore, let us make a covenant with our God to put away all these wives and those who have been born to them, according to the advice of my master and of those who tremble at the commandment of our God; and let it be done according to the law. </a:t>
            </a:r>
            <a:r>
              <a:rPr lang="en-US" sz="2800" b="1" baseline="30000" dirty="0">
                <a:latin typeface="Times New Roman" panose="02020603050405020304" pitchFamily="18" charset="0"/>
                <a:cs typeface="Times New Roman" panose="02020603050405020304" pitchFamily="18" charset="0"/>
              </a:rPr>
              <a:t>4 </a:t>
            </a:r>
            <a:r>
              <a:rPr lang="en-US" sz="2800" dirty="0">
                <a:latin typeface="Times New Roman" panose="02020603050405020304" pitchFamily="18" charset="0"/>
                <a:cs typeface="Times New Roman" panose="02020603050405020304" pitchFamily="18" charset="0"/>
              </a:rPr>
              <a:t>Arise</a:t>
            </a:r>
            <a:r>
              <a:rPr lang="en-US" sz="2800" dirty="0" smtClean="0">
                <a:latin typeface="Times New Roman" panose="02020603050405020304" pitchFamily="18" charset="0"/>
                <a:cs typeface="Times New Roman" panose="02020603050405020304" pitchFamily="18" charset="0"/>
              </a:rPr>
              <a:t>, for this matter is your</a:t>
            </a:r>
            <a:r>
              <a:rPr lang="en-US" sz="2800" dirty="0">
                <a:latin typeface="Times New Roman" panose="02020603050405020304" pitchFamily="18" charset="0"/>
                <a:cs typeface="Times New Roman" panose="02020603050405020304" pitchFamily="18" charset="0"/>
              </a:rPr>
              <a:t> responsibility. We also are with you. Be of good courage, and do it.”</a:t>
            </a:r>
            <a:endParaRPr lang="en-US" altLang="en-US" sz="2800" dirty="0">
              <a:latin typeface="Times New Roman" pitchFamily="18" charset="0"/>
              <a:cs typeface="Times New Roman" panose="02020603050405020304" pitchFamily="18" charset="0"/>
            </a:endParaRPr>
          </a:p>
        </p:txBody>
      </p:sp>
      <p:sp>
        <p:nvSpPr>
          <p:cNvPr id="4" name="Oval 6"/>
          <p:cNvSpPr>
            <a:spLocks noChangeArrowheads="1"/>
          </p:cNvSpPr>
          <p:nvPr/>
        </p:nvSpPr>
        <p:spPr bwMode="auto">
          <a:xfrm>
            <a:off x="609600" y="2438400"/>
            <a:ext cx="8040858" cy="2362200"/>
          </a:xfrm>
          <a:prstGeom prst="ellipse">
            <a:avLst/>
          </a:prstGeom>
          <a:solidFill>
            <a:srgbClr val="C00000"/>
          </a:solidFill>
          <a:ln>
            <a:noFill/>
          </a:ln>
          <a:effectLst/>
        </p:spPr>
        <p:txBody>
          <a:bodyPr wrap="none" anchor="ctr"/>
          <a:lstStyle/>
          <a:p>
            <a:pPr algn="ctr"/>
            <a:r>
              <a:rPr lang="en-US" altLang="en-US" sz="5400" b="1" i="1" dirty="0" smtClean="0">
                <a:solidFill>
                  <a:srgbClr val="FFFF66"/>
                </a:solidFill>
                <a:latin typeface="Times New Roman" pitchFamily="18" charset="0"/>
              </a:rPr>
              <a:t>“</a:t>
            </a:r>
            <a:r>
              <a:rPr lang="en-US" altLang="en-US" sz="5400" b="1" i="1" dirty="0">
                <a:solidFill>
                  <a:srgbClr val="FFFF66"/>
                </a:solidFill>
                <a:latin typeface="Times New Roman" pitchFamily="18" charset="0"/>
              </a:rPr>
              <a:t>T</a:t>
            </a:r>
            <a:r>
              <a:rPr lang="en-US" altLang="en-US" sz="5400" b="1" i="1" dirty="0" smtClean="0">
                <a:solidFill>
                  <a:srgbClr val="FFFF66"/>
                </a:solidFill>
                <a:latin typeface="Times New Roman" pitchFamily="18" charset="0"/>
              </a:rPr>
              <a:t>here </a:t>
            </a:r>
            <a:r>
              <a:rPr lang="en-US" altLang="en-US" sz="5400" b="1" i="1" dirty="0">
                <a:solidFill>
                  <a:srgbClr val="FFFF66"/>
                </a:solidFill>
                <a:latin typeface="Times New Roman" pitchFamily="18" charset="0"/>
              </a:rPr>
              <a:t>is </a:t>
            </a:r>
            <a:r>
              <a:rPr lang="en-US" altLang="en-US" sz="5400" b="1" i="1" dirty="0" smtClean="0">
                <a:solidFill>
                  <a:srgbClr val="FFFF66"/>
                </a:solidFill>
                <a:latin typeface="Times New Roman" pitchFamily="18" charset="0"/>
              </a:rPr>
              <a:t>hope…</a:t>
            </a:r>
          </a:p>
          <a:p>
            <a:pPr algn="ctr"/>
            <a:r>
              <a:rPr lang="en-US" altLang="en-US" sz="5400" b="1" i="1" dirty="0" smtClean="0">
                <a:solidFill>
                  <a:srgbClr val="FFFF66"/>
                </a:solidFill>
                <a:latin typeface="Times New Roman" pitchFamily="18" charset="0"/>
              </a:rPr>
              <a:t>in spite of this”</a:t>
            </a:r>
            <a:endParaRPr lang="en-US" altLang="en-US" sz="5400" b="1" i="1" dirty="0">
              <a:solidFill>
                <a:srgbClr val="FFFF66"/>
              </a:solidFill>
              <a:latin typeface="Times New Roman" pitchFamily="18" charset="0"/>
            </a:endParaRPr>
          </a:p>
        </p:txBody>
      </p:sp>
    </p:spTree>
    <p:extLst>
      <p:ext uri="{BB962C8B-B14F-4D97-AF65-F5344CB8AC3E}">
        <p14:creationId xmlns:p14="http://schemas.microsoft.com/office/powerpoint/2010/main" val="38613213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fltVal val="0"/>
                                          </p:val>
                                        </p:tav>
                                        <p:tav tm="100000">
                                          <p:val>
                                            <p:strVal val="#ppt_w"/>
                                          </p:val>
                                        </p:tav>
                                      </p:tavLst>
                                    </p:anim>
                                    <p:anim calcmode="lin" valueType="num">
                                      <p:cBhvr>
                                        <p:cTn id="8" dur="1000" fill="hold"/>
                                        <p:tgtEl>
                                          <p:spTgt spid="4"/>
                                        </p:tgtEl>
                                        <p:attrNameLst>
                                          <p:attrName>ppt_h</p:attrName>
                                        </p:attrNameLst>
                                      </p:cBhvr>
                                      <p:tavLst>
                                        <p:tav tm="0">
                                          <p:val>
                                            <p:fltVal val="0"/>
                                          </p:val>
                                        </p:tav>
                                        <p:tav tm="100000">
                                          <p:val>
                                            <p:strVal val="#ppt_h"/>
                                          </p:val>
                                        </p:tav>
                                      </p:tavLst>
                                    </p:anim>
                                    <p:anim calcmode="lin" valueType="num">
                                      <p:cBhvr>
                                        <p:cTn id="9" dur="1000" fill="hold"/>
                                        <p:tgtEl>
                                          <p:spTgt spid="4"/>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4"/>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990600" y="381000"/>
            <a:ext cx="8153400" cy="1431925"/>
          </a:xfrm>
        </p:spPr>
        <p:txBody>
          <a:bodyPr/>
          <a:lstStyle/>
          <a:p>
            <a:r>
              <a:rPr lang="en-US" altLang="en-US" sz="4800" dirty="0" smtClean="0">
                <a:solidFill>
                  <a:srgbClr val="FFFF00"/>
                </a:solidFill>
                <a:latin typeface="Times New Roman" pitchFamily="18" charset="0"/>
              </a:rPr>
              <a:t>Regarding This </a:t>
            </a:r>
            <a:r>
              <a:rPr lang="en-US" altLang="en-US" sz="4800" dirty="0">
                <a:solidFill>
                  <a:srgbClr val="FFFF00"/>
                </a:solidFill>
                <a:latin typeface="Times New Roman" pitchFamily="18" charset="0"/>
              </a:rPr>
              <a:t>Hope of Israel</a:t>
            </a:r>
          </a:p>
        </p:txBody>
      </p:sp>
      <p:sp>
        <p:nvSpPr>
          <p:cNvPr id="22531" name="Rectangle 3"/>
          <p:cNvSpPr>
            <a:spLocks noGrp="1" noChangeArrowheads="1"/>
          </p:cNvSpPr>
          <p:nvPr>
            <p:ph type="body" idx="1"/>
          </p:nvPr>
        </p:nvSpPr>
        <p:spPr>
          <a:xfrm>
            <a:off x="1066800" y="1905000"/>
            <a:ext cx="8077200" cy="4876800"/>
          </a:xfrm>
        </p:spPr>
        <p:txBody>
          <a:bodyPr/>
          <a:lstStyle/>
          <a:p>
            <a:pPr>
              <a:lnSpc>
                <a:spcPct val="93000"/>
              </a:lnSpc>
              <a:spcBef>
                <a:spcPts val="0"/>
              </a:spcBef>
              <a:spcAft>
                <a:spcPts val="600"/>
              </a:spcAft>
              <a:buClr>
                <a:srgbClr val="FFFF00"/>
              </a:buClr>
            </a:pPr>
            <a:r>
              <a:rPr lang="en-US" altLang="en-US" sz="3600" dirty="0" smtClean="0">
                <a:latin typeface="Times New Roman" pitchFamily="18" charset="0"/>
              </a:rPr>
              <a:t>This </a:t>
            </a:r>
            <a:r>
              <a:rPr lang="en-US" altLang="en-US" sz="3600" dirty="0">
                <a:latin typeface="Times New Roman" pitchFamily="18" charset="0"/>
              </a:rPr>
              <a:t>hope did </a:t>
            </a:r>
            <a:r>
              <a:rPr lang="en-US" altLang="en-US" sz="3600" u="sng" dirty="0">
                <a:latin typeface="Times New Roman" pitchFamily="18" charset="0"/>
              </a:rPr>
              <a:t>not</a:t>
            </a:r>
            <a:r>
              <a:rPr lang="en-US" altLang="en-US" sz="3600" dirty="0">
                <a:latin typeface="Times New Roman" pitchFamily="18" charset="0"/>
              </a:rPr>
              <a:t>:</a:t>
            </a:r>
          </a:p>
          <a:p>
            <a:pPr lvl="1">
              <a:lnSpc>
                <a:spcPct val="93000"/>
              </a:lnSpc>
              <a:spcBef>
                <a:spcPts val="0"/>
              </a:spcBef>
              <a:spcAft>
                <a:spcPts val="600"/>
              </a:spcAft>
              <a:buSzPct val="70000"/>
              <a:buFont typeface="Wingdings" pitchFamily="2" charset="2"/>
              <a:buChar char="Ø"/>
            </a:pPr>
            <a:r>
              <a:rPr lang="en-US" altLang="en-US" sz="3200" dirty="0">
                <a:solidFill>
                  <a:srgbClr val="FFFF66"/>
                </a:solidFill>
                <a:latin typeface="Times New Roman" pitchFamily="18" charset="0"/>
              </a:rPr>
              <a:t>Overlook the problem before </a:t>
            </a:r>
            <a:r>
              <a:rPr lang="en-US" altLang="en-US" sz="3200" dirty="0" smtClean="0">
                <a:solidFill>
                  <a:srgbClr val="FFFF66"/>
                </a:solidFill>
                <a:latin typeface="Times New Roman" pitchFamily="18" charset="0"/>
              </a:rPr>
              <a:t>them</a:t>
            </a:r>
          </a:p>
          <a:p>
            <a:pPr lvl="1">
              <a:lnSpc>
                <a:spcPct val="93000"/>
              </a:lnSpc>
              <a:spcBef>
                <a:spcPts val="0"/>
              </a:spcBef>
              <a:spcAft>
                <a:spcPts val="600"/>
              </a:spcAft>
              <a:buSzPct val="70000"/>
              <a:buFont typeface="Wingdings" pitchFamily="2" charset="2"/>
              <a:buChar char="Ø"/>
            </a:pPr>
            <a:r>
              <a:rPr lang="en-US" altLang="en-US" sz="3200" dirty="0" smtClean="0">
                <a:solidFill>
                  <a:srgbClr val="FFFF66"/>
                </a:solidFill>
                <a:latin typeface="Times New Roman" pitchFamily="18" charset="0"/>
              </a:rPr>
              <a:t>Justify situation based on emotional appeal</a:t>
            </a:r>
            <a:endParaRPr lang="en-US" altLang="en-US" sz="3200" dirty="0">
              <a:solidFill>
                <a:srgbClr val="FFFF66"/>
              </a:solidFill>
              <a:latin typeface="Times New Roman" pitchFamily="18" charset="0"/>
            </a:endParaRPr>
          </a:p>
          <a:p>
            <a:pPr lvl="1">
              <a:lnSpc>
                <a:spcPct val="93000"/>
              </a:lnSpc>
              <a:spcBef>
                <a:spcPts val="0"/>
              </a:spcBef>
              <a:spcAft>
                <a:spcPts val="600"/>
              </a:spcAft>
              <a:buSzPct val="70000"/>
              <a:buFont typeface="Wingdings" pitchFamily="2" charset="2"/>
              <a:buChar char="Ø"/>
            </a:pPr>
            <a:r>
              <a:rPr lang="en-US" altLang="en-US" sz="3200" dirty="0">
                <a:solidFill>
                  <a:srgbClr val="FFFF66"/>
                </a:solidFill>
                <a:latin typeface="Times New Roman" pitchFamily="18" charset="0"/>
              </a:rPr>
              <a:t>Ignore the work necessary to correct </a:t>
            </a:r>
            <a:r>
              <a:rPr lang="en-US" altLang="en-US" sz="3200" dirty="0" smtClean="0">
                <a:solidFill>
                  <a:srgbClr val="FFFF66"/>
                </a:solidFill>
                <a:latin typeface="Times New Roman" pitchFamily="18" charset="0"/>
              </a:rPr>
              <a:t>wrong</a:t>
            </a:r>
            <a:endParaRPr lang="en-US" altLang="en-US" sz="3200" dirty="0">
              <a:solidFill>
                <a:srgbClr val="FFFF66"/>
              </a:solidFill>
              <a:latin typeface="Times New Roman" pitchFamily="18" charset="0"/>
            </a:endParaRPr>
          </a:p>
          <a:p>
            <a:pPr lvl="1">
              <a:lnSpc>
                <a:spcPct val="93000"/>
              </a:lnSpc>
              <a:spcBef>
                <a:spcPts val="0"/>
              </a:spcBef>
              <a:spcAft>
                <a:spcPts val="600"/>
              </a:spcAft>
              <a:buSzPct val="70000"/>
              <a:buFont typeface="Wingdings" pitchFamily="2" charset="2"/>
              <a:buChar char="Ø"/>
            </a:pPr>
            <a:r>
              <a:rPr lang="en-US" altLang="en-US" sz="3200" dirty="0">
                <a:solidFill>
                  <a:srgbClr val="FFFF66"/>
                </a:solidFill>
                <a:latin typeface="Times New Roman" pitchFamily="18" charset="0"/>
              </a:rPr>
              <a:t>Give up regardless of the grim situation</a:t>
            </a:r>
          </a:p>
          <a:p>
            <a:pPr>
              <a:lnSpc>
                <a:spcPct val="93000"/>
              </a:lnSpc>
              <a:spcBef>
                <a:spcPts val="0"/>
              </a:spcBef>
              <a:spcAft>
                <a:spcPts val="600"/>
              </a:spcAft>
              <a:buClr>
                <a:srgbClr val="FFFF00"/>
              </a:buClr>
            </a:pPr>
            <a:r>
              <a:rPr lang="en-US" altLang="en-US" sz="3600" dirty="0">
                <a:latin typeface="Times New Roman" pitchFamily="18" charset="0"/>
              </a:rPr>
              <a:t>Their hope did:</a:t>
            </a:r>
          </a:p>
          <a:p>
            <a:pPr lvl="1">
              <a:lnSpc>
                <a:spcPct val="93000"/>
              </a:lnSpc>
              <a:spcBef>
                <a:spcPts val="0"/>
              </a:spcBef>
              <a:spcAft>
                <a:spcPts val="600"/>
              </a:spcAft>
              <a:buSzPct val="70000"/>
              <a:buFont typeface="Wingdings" pitchFamily="2" charset="2"/>
              <a:buChar char="Ø"/>
            </a:pPr>
            <a:r>
              <a:rPr lang="en-US" altLang="en-US" sz="3200" dirty="0">
                <a:solidFill>
                  <a:srgbClr val="FFFF66"/>
                </a:solidFill>
                <a:latin typeface="Times New Roman" pitchFamily="18" charset="0"/>
              </a:rPr>
              <a:t>See the present situation as temporary</a:t>
            </a:r>
          </a:p>
          <a:p>
            <a:pPr lvl="1">
              <a:lnSpc>
                <a:spcPct val="93000"/>
              </a:lnSpc>
              <a:spcBef>
                <a:spcPts val="0"/>
              </a:spcBef>
              <a:spcAft>
                <a:spcPts val="600"/>
              </a:spcAft>
              <a:buSzPct val="70000"/>
              <a:buFont typeface="Wingdings" pitchFamily="2" charset="2"/>
              <a:buChar char="Ø"/>
            </a:pPr>
            <a:r>
              <a:rPr lang="en-US" altLang="en-US" sz="3200" dirty="0">
                <a:solidFill>
                  <a:srgbClr val="FFFF66"/>
                </a:solidFill>
                <a:latin typeface="Times New Roman" pitchFamily="18" charset="0"/>
              </a:rPr>
              <a:t>Recognize solution is found in God’s law</a:t>
            </a:r>
          </a:p>
          <a:p>
            <a:pPr lvl="1">
              <a:lnSpc>
                <a:spcPct val="93000"/>
              </a:lnSpc>
              <a:spcBef>
                <a:spcPts val="0"/>
              </a:spcBef>
              <a:spcAft>
                <a:spcPts val="600"/>
              </a:spcAft>
              <a:buSzPct val="70000"/>
              <a:buFont typeface="Wingdings" pitchFamily="2" charset="2"/>
              <a:buChar char="Ø"/>
            </a:pPr>
            <a:r>
              <a:rPr lang="en-US" altLang="en-US" sz="3200" dirty="0">
                <a:solidFill>
                  <a:srgbClr val="FFFF66"/>
                </a:solidFill>
                <a:latin typeface="Times New Roman" pitchFamily="18" charset="0"/>
              </a:rPr>
              <a:t>Cause commitment to required obedience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2" presetClass="entr" presetSubtype="0" fill="hold" grpId="0" nodeType="clickEffect">
                                  <p:stCondLst>
                                    <p:cond delay="0"/>
                                  </p:stCondLst>
                                  <p:childTnLst>
                                    <p:set>
                                      <p:cBhvr>
                                        <p:cTn id="6" dur="1" fill="hold">
                                          <p:stCondLst>
                                            <p:cond delay="0"/>
                                          </p:stCondLst>
                                        </p:cTn>
                                        <p:tgtEl>
                                          <p:spTgt spid="22531">
                                            <p:txEl>
                                              <p:pRg st="0" end="0"/>
                                            </p:txEl>
                                          </p:spTgt>
                                        </p:tgtEl>
                                        <p:attrNameLst>
                                          <p:attrName>style.visibility</p:attrName>
                                        </p:attrNameLst>
                                      </p:cBhvr>
                                      <p:to>
                                        <p:strVal val="visible"/>
                                      </p:to>
                                    </p:set>
                                    <p:animScale>
                                      <p:cBhvr>
                                        <p:cTn id="7" dur="1000" decel="50000" fill="hold">
                                          <p:stCondLst>
                                            <p:cond delay="0"/>
                                          </p:stCondLst>
                                        </p:cTn>
                                        <p:tgtEl>
                                          <p:spTgt spid="22531">
                                            <p:txEl>
                                              <p:pRg st="0" end="0"/>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22531">
                                            <p:txEl>
                                              <p:pRg st="0" end="0"/>
                                            </p:txEl>
                                          </p:spTgt>
                                        </p:tgtEl>
                                        <p:attrNameLst>
                                          <p:attrName>ppt_x</p:attrName>
                                          <p:attrName>ppt_y</p:attrName>
                                        </p:attrNameLst>
                                      </p:cBhvr>
                                    </p:animMotion>
                                    <p:animEffect transition="in" filter="fade">
                                      <p:cBhvr>
                                        <p:cTn id="9" dur="1000"/>
                                        <p:tgtEl>
                                          <p:spTgt spid="22531">
                                            <p:txEl>
                                              <p:pRg st="0" end="0"/>
                                            </p:txEl>
                                          </p:spTgt>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52" presetClass="entr" presetSubtype="0" fill="hold" grpId="0" nodeType="clickEffect">
                                  <p:stCondLst>
                                    <p:cond delay="0"/>
                                  </p:stCondLst>
                                  <p:childTnLst>
                                    <p:set>
                                      <p:cBhvr>
                                        <p:cTn id="13" dur="1" fill="hold">
                                          <p:stCondLst>
                                            <p:cond delay="0"/>
                                          </p:stCondLst>
                                        </p:cTn>
                                        <p:tgtEl>
                                          <p:spTgt spid="22531">
                                            <p:txEl>
                                              <p:pRg st="1" end="1"/>
                                            </p:txEl>
                                          </p:spTgt>
                                        </p:tgtEl>
                                        <p:attrNameLst>
                                          <p:attrName>style.visibility</p:attrName>
                                        </p:attrNameLst>
                                      </p:cBhvr>
                                      <p:to>
                                        <p:strVal val="visible"/>
                                      </p:to>
                                    </p:set>
                                    <p:animScale>
                                      <p:cBhvr>
                                        <p:cTn id="14" dur="1000" decel="50000" fill="hold">
                                          <p:stCondLst>
                                            <p:cond delay="0"/>
                                          </p:stCondLst>
                                        </p:cTn>
                                        <p:tgtEl>
                                          <p:spTgt spid="22531">
                                            <p:txEl>
                                              <p:pRg st="1" end="1"/>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5" dur="1000" decel="50000" fill="hold">
                                          <p:stCondLst>
                                            <p:cond delay="0"/>
                                          </p:stCondLst>
                                        </p:cTn>
                                        <p:tgtEl>
                                          <p:spTgt spid="22531">
                                            <p:txEl>
                                              <p:pRg st="1" end="1"/>
                                            </p:txEl>
                                          </p:spTgt>
                                        </p:tgtEl>
                                        <p:attrNameLst>
                                          <p:attrName>ppt_x</p:attrName>
                                          <p:attrName>ppt_y</p:attrName>
                                        </p:attrNameLst>
                                      </p:cBhvr>
                                    </p:animMotion>
                                    <p:animEffect transition="in" filter="fade">
                                      <p:cBhvr>
                                        <p:cTn id="16" dur="1000"/>
                                        <p:tgtEl>
                                          <p:spTgt spid="22531">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2" presetClass="entr" presetSubtype="0" fill="hold" grpId="0" nodeType="clickEffect">
                                  <p:stCondLst>
                                    <p:cond delay="0"/>
                                  </p:stCondLst>
                                  <p:childTnLst>
                                    <p:set>
                                      <p:cBhvr>
                                        <p:cTn id="20" dur="1" fill="hold">
                                          <p:stCondLst>
                                            <p:cond delay="0"/>
                                          </p:stCondLst>
                                        </p:cTn>
                                        <p:tgtEl>
                                          <p:spTgt spid="22531">
                                            <p:txEl>
                                              <p:pRg st="2" end="2"/>
                                            </p:txEl>
                                          </p:spTgt>
                                        </p:tgtEl>
                                        <p:attrNameLst>
                                          <p:attrName>style.visibility</p:attrName>
                                        </p:attrNameLst>
                                      </p:cBhvr>
                                      <p:to>
                                        <p:strVal val="visible"/>
                                      </p:to>
                                    </p:set>
                                    <p:animScale>
                                      <p:cBhvr>
                                        <p:cTn id="21" dur="1000" decel="50000" fill="hold">
                                          <p:stCondLst>
                                            <p:cond delay="0"/>
                                          </p:stCondLst>
                                        </p:cTn>
                                        <p:tgtEl>
                                          <p:spTgt spid="22531">
                                            <p:txEl>
                                              <p:pRg st="2" end="2"/>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2" dur="1000" decel="50000" fill="hold">
                                          <p:stCondLst>
                                            <p:cond delay="0"/>
                                          </p:stCondLst>
                                        </p:cTn>
                                        <p:tgtEl>
                                          <p:spTgt spid="22531">
                                            <p:txEl>
                                              <p:pRg st="2" end="2"/>
                                            </p:txEl>
                                          </p:spTgt>
                                        </p:tgtEl>
                                        <p:attrNameLst>
                                          <p:attrName>ppt_x</p:attrName>
                                          <p:attrName>ppt_y</p:attrName>
                                        </p:attrNameLst>
                                      </p:cBhvr>
                                    </p:animMotion>
                                    <p:animEffect transition="in" filter="fade">
                                      <p:cBhvr>
                                        <p:cTn id="23" dur="1000"/>
                                        <p:tgtEl>
                                          <p:spTgt spid="22531">
                                            <p:txEl>
                                              <p:pRg st="2" end="2"/>
                                            </p:txEl>
                                          </p:spTgt>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52" presetClass="entr" presetSubtype="0" fill="hold" grpId="0" nodeType="clickEffect">
                                  <p:stCondLst>
                                    <p:cond delay="0"/>
                                  </p:stCondLst>
                                  <p:childTnLst>
                                    <p:set>
                                      <p:cBhvr>
                                        <p:cTn id="27" dur="1" fill="hold">
                                          <p:stCondLst>
                                            <p:cond delay="0"/>
                                          </p:stCondLst>
                                        </p:cTn>
                                        <p:tgtEl>
                                          <p:spTgt spid="22531">
                                            <p:txEl>
                                              <p:pRg st="3" end="3"/>
                                            </p:txEl>
                                          </p:spTgt>
                                        </p:tgtEl>
                                        <p:attrNameLst>
                                          <p:attrName>style.visibility</p:attrName>
                                        </p:attrNameLst>
                                      </p:cBhvr>
                                      <p:to>
                                        <p:strVal val="visible"/>
                                      </p:to>
                                    </p:set>
                                    <p:animScale>
                                      <p:cBhvr>
                                        <p:cTn id="28" dur="1000" decel="50000" fill="hold">
                                          <p:stCondLst>
                                            <p:cond delay="0"/>
                                          </p:stCondLst>
                                        </p:cTn>
                                        <p:tgtEl>
                                          <p:spTgt spid="22531">
                                            <p:txEl>
                                              <p:pRg st="3" end="3"/>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9" dur="1000" decel="50000" fill="hold">
                                          <p:stCondLst>
                                            <p:cond delay="0"/>
                                          </p:stCondLst>
                                        </p:cTn>
                                        <p:tgtEl>
                                          <p:spTgt spid="22531">
                                            <p:txEl>
                                              <p:pRg st="3" end="3"/>
                                            </p:txEl>
                                          </p:spTgt>
                                        </p:tgtEl>
                                        <p:attrNameLst>
                                          <p:attrName>ppt_x</p:attrName>
                                          <p:attrName>ppt_y</p:attrName>
                                        </p:attrNameLst>
                                      </p:cBhvr>
                                    </p:animMotion>
                                    <p:animEffect transition="in" filter="fade">
                                      <p:cBhvr>
                                        <p:cTn id="30" dur="1000"/>
                                        <p:tgtEl>
                                          <p:spTgt spid="22531">
                                            <p:txEl>
                                              <p:pRg st="3" end="3"/>
                                            </p:txEl>
                                          </p:spTgt>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52" presetClass="entr" presetSubtype="0" fill="hold" grpId="0" nodeType="clickEffect">
                                  <p:stCondLst>
                                    <p:cond delay="0"/>
                                  </p:stCondLst>
                                  <p:childTnLst>
                                    <p:set>
                                      <p:cBhvr>
                                        <p:cTn id="34" dur="1" fill="hold">
                                          <p:stCondLst>
                                            <p:cond delay="0"/>
                                          </p:stCondLst>
                                        </p:cTn>
                                        <p:tgtEl>
                                          <p:spTgt spid="22531">
                                            <p:txEl>
                                              <p:pRg st="4" end="4"/>
                                            </p:txEl>
                                          </p:spTgt>
                                        </p:tgtEl>
                                        <p:attrNameLst>
                                          <p:attrName>style.visibility</p:attrName>
                                        </p:attrNameLst>
                                      </p:cBhvr>
                                      <p:to>
                                        <p:strVal val="visible"/>
                                      </p:to>
                                    </p:set>
                                    <p:animScale>
                                      <p:cBhvr>
                                        <p:cTn id="35" dur="1000" decel="50000" fill="hold">
                                          <p:stCondLst>
                                            <p:cond delay="0"/>
                                          </p:stCondLst>
                                        </p:cTn>
                                        <p:tgtEl>
                                          <p:spTgt spid="22531">
                                            <p:txEl>
                                              <p:pRg st="4" end="4"/>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36" dur="1000" decel="50000" fill="hold">
                                          <p:stCondLst>
                                            <p:cond delay="0"/>
                                          </p:stCondLst>
                                        </p:cTn>
                                        <p:tgtEl>
                                          <p:spTgt spid="22531">
                                            <p:txEl>
                                              <p:pRg st="4" end="4"/>
                                            </p:txEl>
                                          </p:spTgt>
                                        </p:tgtEl>
                                        <p:attrNameLst>
                                          <p:attrName>ppt_x</p:attrName>
                                          <p:attrName>ppt_y</p:attrName>
                                        </p:attrNameLst>
                                      </p:cBhvr>
                                    </p:animMotion>
                                    <p:animEffect transition="in" filter="fade">
                                      <p:cBhvr>
                                        <p:cTn id="37" dur="1000"/>
                                        <p:tgtEl>
                                          <p:spTgt spid="22531">
                                            <p:txEl>
                                              <p:pRg st="4" end="4"/>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52" presetClass="entr" presetSubtype="0" fill="hold" grpId="0" nodeType="clickEffect">
                                  <p:stCondLst>
                                    <p:cond delay="0"/>
                                  </p:stCondLst>
                                  <p:childTnLst>
                                    <p:set>
                                      <p:cBhvr>
                                        <p:cTn id="41" dur="1" fill="hold">
                                          <p:stCondLst>
                                            <p:cond delay="0"/>
                                          </p:stCondLst>
                                        </p:cTn>
                                        <p:tgtEl>
                                          <p:spTgt spid="22531">
                                            <p:txEl>
                                              <p:pRg st="5" end="5"/>
                                            </p:txEl>
                                          </p:spTgt>
                                        </p:tgtEl>
                                        <p:attrNameLst>
                                          <p:attrName>style.visibility</p:attrName>
                                        </p:attrNameLst>
                                      </p:cBhvr>
                                      <p:to>
                                        <p:strVal val="visible"/>
                                      </p:to>
                                    </p:set>
                                    <p:animScale>
                                      <p:cBhvr>
                                        <p:cTn id="42" dur="1000" decel="50000" fill="hold">
                                          <p:stCondLst>
                                            <p:cond delay="0"/>
                                          </p:stCondLst>
                                        </p:cTn>
                                        <p:tgtEl>
                                          <p:spTgt spid="22531">
                                            <p:txEl>
                                              <p:pRg st="5" end="5"/>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43" dur="1000" decel="50000" fill="hold">
                                          <p:stCondLst>
                                            <p:cond delay="0"/>
                                          </p:stCondLst>
                                        </p:cTn>
                                        <p:tgtEl>
                                          <p:spTgt spid="22531">
                                            <p:txEl>
                                              <p:pRg st="5" end="5"/>
                                            </p:txEl>
                                          </p:spTgt>
                                        </p:tgtEl>
                                        <p:attrNameLst>
                                          <p:attrName>ppt_x</p:attrName>
                                          <p:attrName>ppt_y</p:attrName>
                                        </p:attrNameLst>
                                      </p:cBhvr>
                                    </p:animMotion>
                                    <p:animEffect transition="in" filter="fade">
                                      <p:cBhvr>
                                        <p:cTn id="44" dur="1000"/>
                                        <p:tgtEl>
                                          <p:spTgt spid="22531">
                                            <p:txEl>
                                              <p:pRg st="5" end="5"/>
                                            </p:txEl>
                                          </p:spTgt>
                                        </p:tgtEl>
                                      </p:cBhvr>
                                    </p:animEffect>
                                  </p:childTnLst>
                                </p:cTn>
                              </p:par>
                            </p:childTnLst>
                          </p:cTn>
                        </p:par>
                      </p:childTnLst>
                    </p:cTn>
                  </p:par>
                  <p:par>
                    <p:cTn id="45" fill="hold" nodeType="clickPar">
                      <p:stCondLst>
                        <p:cond delay="indefinite"/>
                      </p:stCondLst>
                      <p:childTnLst>
                        <p:par>
                          <p:cTn id="46" fill="hold" nodeType="withGroup">
                            <p:stCondLst>
                              <p:cond delay="0"/>
                            </p:stCondLst>
                            <p:childTnLst>
                              <p:par>
                                <p:cTn id="47" presetID="52" presetClass="entr" presetSubtype="0" fill="hold" grpId="0" nodeType="clickEffect">
                                  <p:stCondLst>
                                    <p:cond delay="0"/>
                                  </p:stCondLst>
                                  <p:childTnLst>
                                    <p:set>
                                      <p:cBhvr>
                                        <p:cTn id="48" dur="1" fill="hold">
                                          <p:stCondLst>
                                            <p:cond delay="0"/>
                                          </p:stCondLst>
                                        </p:cTn>
                                        <p:tgtEl>
                                          <p:spTgt spid="22531">
                                            <p:txEl>
                                              <p:pRg st="6" end="6"/>
                                            </p:txEl>
                                          </p:spTgt>
                                        </p:tgtEl>
                                        <p:attrNameLst>
                                          <p:attrName>style.visibility</p:attrName>
                                        </p:attrNameLst>
                                      </p:cBhvr>
                                      <p:to>
                                        <p:strVal val="visible"/>
                                      </p:to>
                                    </p:set>
                                    <p:animScale>
                                      <p:cBhvr>
                                        <p:cTn id="49" dur="1000" decel="50000" fill="hold">
                                          <p:stCondLst>
                                            <p:cond delay="0"/>
                                          </p:stCondLst>
                                        </p:cTn>
                                        <p:tgtEl>
                                          <p:spTgt spid="22531">
                                            <p:txEl>
                                              <p:pRg st="6" end="6"/>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50" dur="1000" decel="50000" fill="hold">
                                          <p:stCondLst>
                                            <p:cond delay="0"/>
                                          </p:stCondLst>
                                        </p:cTn>
                                        <p:tgtEl>
                                          <p:spTgt spid="22531">
                                            <p:txEl>
                                              <p:pRg st="6" end="6"/>
                                            </p:txEl>
                                          </p:spTgt>
                                        </p:tgtEl>
                                        <p:attrNameLst>
                                          <p:attrName>ppt_x</p:attrName>
                                          <p:attrName>ppt_y</p:attrName>
                                        </p:attrNameLst>
                                      </p:cBhvr>
                                    </p:animMotion>
                                    <p:animEffect transition="in" filter="fade">
                                      <p:cBhvr>
                                        <p:cTn id="51" dur="1000"/>
                                        <p:tgtEl>
                                          <p:spTgt spid="22531">
                                            <p:txEl>
                                              <p:pRg st="6" end="6"/>
                                            </p:txEl>
                                          </p:spTgt>
                                        </p:tgtEl>
                                      </p:cBhvr>
                                    </p:animEffect>
                                  </p:childTnLst>
                                </p:cTn>
                              </p:par>
                            </p:childTnLst>
                          </p:cTn>
                        </p:par>
                      </p:childTnLst>
                    </p:cTn>
                  </p:par>
                  <p:par>
                    <p:cTn id="52" fill="hold" nodeType="clickPar">
                      <p:stCondLst>
                        <p:cond delay="indefinite"/>
                      </p:stCondLst>
                      <p:childTnLst>
                        <p:par>
                          <p:cTn id="53" fill="hold" nodeType="withGroup">
                            <p:stCondLst>
                              <p:cond delay="0"/>
                            </p:stCondLst>
                            <p:childTnLst>
                              <p:par>
                                <p:cTn id="54" presetID="52" presetClass="entr" presetSubtype="0" fill="hold" grpId="0" nodeType="clickEffect">
                                  <p:stCondLst>
                                    <p:cond delay="0"/>
                                  </p:stCondLst>
                                  <p:childTnLst>
                                    <p:set>
                                      <p:cBhvr>
                                        <p:cTn id="55" dur="1" fill="hold">
                                          <p:stCondLst>
                                            <p:cond delay="0"/>
                                          </p:stCondLst>
                                        </p:cTn>
                                        <p:tgtEl>
                                          <p:spTgt spid="22531">
                                            <p:txEl>
                                              <p:pRg st="7" end="7"/>
                                            </p:txEl>
                                          </p:spTgt>
                                        </p:tgtEl>
                                        <p:attrNameLst>
                                          <p:attrName>style.visibility</p:attrName>
                                        </p:attrNameLst>
                                      </p:cBhvr>
                                      <p:to>
                                        <p:strVal val="visible"/>
                                      </p:to>
                                    </p:set>
                                    <p:animScale>
                                      <p:cBhvr>
                                        <p:cTn id="56" dur="1000" decel="50000" fill="hold">
                                          <p:stCondLst>
                                            <p:cond delay="0"/>
                                          </p:stCondLst>
                                        </p:cTn>
                                        <p:tgtEl>
                                          <p:spTgt spid="22531">
                                            <p:txEl>
                                              <p:pRg st="7" end="7"/>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57" dur="1000" decel="50000" fill="hold">
                                          <p:stCondLst>
                                            <p:cond delay="0"/>
                                          </p:stCondLst>
                                        </p:cTn>
                                        <p:tgtEl>
                                          <p:spTgt spid="22531">
                                            <p:txEl>
                                              <p:pRg st="7" end="7"/>
                                            </p:txEl>
                                          </p:spTgt>
                                        </p:tgtEl>
                                        <p:attrNameLst>
                                          <p:attrName>ppt_x</p:attrName>
                                          <p:attrName>ppt_y</p:attrName>
                                        </p:attrNameLst>
                                      </p:cBhvr>
                                    </p:animMotion>
                                    <p:animEffect transition="in" filter="fade">
                                      <p:cBhvr>
                                        <p:cTn id="58" dur="1000"/>
                                        <p:tgtEl>
                                          <p:spTgt spid="22531">
                                            <p:txEl>
                                              <p:pRg st="7" end="7"/>
                                            </p:txEl>
                                          </p:spTgt>
                                        </p:tgtEl>
                                      </p:cBhvr>
                                    </p:animEffect>
                                  </p:childTnLst>
                                </p:cTn>
                              </p:par>
                            </p:childTnLst>
                          </p:cTn>
                        </p:par>
                      </p:childTnLst>
                    </p:cTn>
                  </p:par>
                  <p:par>
                    <p:cTn id="59" fill="hold" nodeType="clickPar">
                      <p:stCondLst>
                        <p:cond delay="indefinite"/>
                      </p:stCondLst>
                      <p:childTnLst>
                        <p:par>
                          <p:cTn id="60" fill="hold" nodeType="withGroup">
                            <p:stCondLst>
                              <p:cond delay="0"/>
                            </p:stCondLst>
                            <p:childTnLst>
                              <p:par>
                                <p:cTn id="61" presetID="52" presetClass="entr" presetSubtype="0" fill="hold" grpId="0" nodeType="clickEffect">
                                  <p:stCondLst>
                                    <p:cond delay="0"/>
                                  </p:stCondLst>
                                  <p:childTnLst>
                                    <p:set>
                                      <p:cBhvr>
                                        <p:cTn id="62" dur="1" fill="hold">
                                          <p:stCondLst>
                                            <p:cond delay="0"/>
                                          </p:stCondLst>
                                        </p:cTn>
                                        <p:tgtEl>
                                          <p:spTgt spid="22531">
                                            <p:txEl>
                                              <p:pRg st="8" end="8"/>
                                            </p:txEl>
                                          </p:spTgt>
                                        </p:tgtEl>
                                        <p:attrNameLst>
                                          <p:attrName>style.visibility</p:attrName>
                                        </p:attrNameLst>
                                      </p:cBhvr>
                                      <p:to>
                                        <p:strVal val="visible"/>
                                      </p:to>
                                    </p:set>
                                    <p:animScale>
                                      <p:cBhvr>
                                        <p:cTn id="63" dur="1000" decel="50000" fill="hold">
                                          <p:stCondLst>
                                            <p:cond delay="0"/>
                                          </p:stCondLst>
                                        </p:cTn>
                                        <p:tgtEl>
                                          <p:spTgt spid="22531">
                                            <p:txEl>
                                              <p:pRg st="8" end="8"/>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64" dur="1000" decel="50000" fill="hold">
                                          <p:stCondLst>
                                            <p:cond delay="0"/>
                                          </p:stCondLst>
                                        </p:cTn>
                                        <p:tgtEl>
                                          <p:spTgt spid="22531">
                                            <p:txEl>
                                              <p:pRg st="8" end="8"/>
                                            </p:txEl>
                                          </p:spTgt>
                                        </p:tgtEl>
                                        <p:attrNameLst>
                                          <p:attrName>ppt_x</p:attrName>
                                          <p:attrName>ppt_y</p:attrName>
                                        </p:attrNameLst>
                                      </p:cBhvr>
                                    </p:animMotion>
                                    <p:animEffect transition="in" filter="fade">
                                      <p:cBhvr>
                                        <p:cTn id="65" dur="1000"/>
                                        <p:tgtEl>
                                          <p:spTgt spid="22531">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1" grpId="0" build="p"/>
    </p:bld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9700" name="Rectangle 4"/>
          <p:cNvSpPr>
            <a:spLocks noGrp="1" noChangeArrowheads="1"/>
          </p:cNvSpPr>
          <p:nvPr>
            <p:ph type="title"/>
          </p:nvPr>
        </p:nvSpPr>
        <p:spPr>
          <a:xfrm>
            <a:off x="0" y="-35257"/>
            <a:ext cx="9144000" cy="1219200"/>
          </a:xfrm>
        </p:spPr>
        <p:txBody>
          <a:bodyPr/>
          <a:lstStyle/>
          <a:p>
            <a:pPr algn="ctr">
              <a:lnSpc>
                <a:spcPct val="90000"/>
              </a:lnSpc>
            </a:pPr>
            <a:r>
              <a:rPr lang="en-US" altLang="en-US" sz="4000" dirty="0">
                <a:solidFill>
                  <a:srgbClr val="FFFF00"/>
                </a:solidFill>
                <a:latin typeface="Times New Roman" pitchFamily="18" charset="0"/>
              </a:rPr>
              <a:t>Abraham: Example of Hope</a:t>
            </a:r>
            <a:r>
              <a:rPr lang="en-US" altLang="en-US" sz="4800" dirty="0">
                <a:solidFill>
                  <a:srgbClr val="FFFF00"/>
                </a:solidFill>
                <a:latin typeface="Times New Roman" pitchFamily="18" charset="0"/>
              </a:rPr>
              <a:t/>
            </a:r>
            <a:br>
              <a:rPr lang="en-US" altLang="en-US" sz="4800" dirty="0">
                <a:solidFill>
                  <a:srgbClr val="FFFF00"/>
                </a:solidFill>
                <a:latin typeface="Times New Roman" pitchFamily="18" charset="0"/>
              </a:rPr>
            </a:br>
            <a:r>
              <a:rPr lang="en-US" altLang="en-US" sz="3600" i="1" dirty="0">
                <a:solidFill>
                  <a:srgbClr val="FFFF66"/>
                </a:solidFill>
                <a:latin typeface="Times New Roman" pitchFamily="18" charset="0"/>
              </a:rPr>
              <a:t>Romans 4:18-25</a:t>
            </a:r>
          </a:p>
        </p:txBody>
      </p:sp>
      <p:sp>
        <p:nvSpPr>
          <p:cNvPr id="2" name="TextBox 1"/>
          <p:cNvSpPr txBox="1"/>
          <p:nvPr/>
        </p:nvSpPr>
        <p:spPr>
          <a:xfrm>
            <a:off x="76200" y="1066800"/>
            <a:ext cx="9067800" cy="5826210"/>
          </a:xfrm>
          <a:prstGeom prst="rect">
            <a:avLst/>
          </a:prstGeom>
          <a:noFill/>
        </p:spPr>
        <p:txBody>
          <a:bodyPr wrap="square" rtlCol="0">
            <a:spAutoFit/>
          </a:bodyPr>
          <a:lstStyle/>
          <a:p>
            <a:pPr>
              <a:lnSpc>
                <a:spcPct val="90000"/>
              </a:lnSpc>
            </a:pPr>
            <a:r>
              <a:rPr lang="en-US" sz="2300" b="1" baseline="30000" dirty="0">
                <a:latin typeface="Times New Roman" panose="02020603050405020304" pitchFamily="18" charset="0"/>
                <a:cs typeface="Times New Roman" panose="02020603050405020304" pitchFamily="18" charset="0"/>
              </a:rPr>
              <a:t>16 </a:t>
            </a:r>
            <a:r>
              <a:rPr lang="en-US" sz="2300" dirty="0">
                <a:latin typeface="Times New Roman" panose="02020603050405020304" pitchFamily="18" charset="0"/>
                <a:cs typeface="Times New Roman" panose="02020603050405020304" pitchFamily="18" charset="0"/>
              </a:rPr>
              <a:t>Therefore it is of faith that it might be according to grace, so that the promise might be sure to all the seed, not only to those who are of the law, but also to those who are of the faith of Abraham, who is the father of us all </a:t>
            </a:r>
            <a:r>
              <a:rPr lang="en-US" sz="2300" b="1" baseline="30000" dirty="0">
                <a:latin typeface="Times New Roman" panose="02020603050405020304" pitchFamily="18" charset="0"/>
                <a:cs typeface="Times New Roman" panose="02020603050405020304" pitchFamily="18" charset="0"/>
              </a:rPr>
              <a:t>17 </a:t>
            </a:r>
            <a:r>
              <a:rPr lang="en-US" sz="2300" dirty="0">
                <a:latin typeface="Times New Roman" panose="02020603050405020304" pitchFamily="18" charset="0"/>
                <a:cs typeface="Times New Roman" panose="02020603050405020304" pitchFamily="18" charset="0"/>
              </a:rPr>
              <a:t>(as it is written, “I have made you a father of many nations</a:t>
            </a:r>
            <a:r>
              <a:rPr lang="en-US" sz="2300" dirty="0" smtClean="0">
                <a:latin typeface="Times New Roman" panose="02020603050405020304" pitchFamily="18" charset="0"/>
                <a:cs typeface="Times New Roman" panose="02020603050405020304" pitchFamily="18" charset="0"/>
              </a:rPr>
              <a:t>”) </a:t>
            </a:r>
            <a:r>
              <a:rPr lang="en-US" sz="2300" dirty="0">
                <a:latin typeface="Times New Roman" panose="02020603050405020304" pitchFamily="18" charset="0"/>
                <a:cs typeface="Times New Roman" panose="02020603050405020304" pitchFamily="18" charset="0"/>
              </a:rPr>
              <a:t>in the presence of Him whom he believed—God, who gives life to the dead and calls those things which do not exist as though </a:t>
            </a:r>
            <a:r>
              <a:rPr lang="en-US" sz="2300" dirty="0" smtClean="0">
                <a:latin typeface="Times New Roman" panose="02020603050405020304" pitchFamily="18" charset="0"/>
                <a:cs typeface="Times New Roman" panose="02020603050405020304" pitchFamily="18" charset="0"/>
              </a:rPr>
              <a:t>they did; </a:t>
            </a:r>
            <a:r>
              <a:rPr lang="en-US" sz="2300" b="1" baseline="30000" dirty="0" smtClean="0">
                <a:latin typeface="Times New Roman" panose="02020603050405020304" pitchFamily="18" charset="0"/>
                <a:cs typeface="Times New Roman" panose="02020603050405020304" pitchFamily="18" charset="0"/>
              </a:rPr>
              <a:t>18</a:t>
            </a:r>
            <a:r>
              <a:rPr lang="en-US" sz="2300" b="1" baseline="30000" dirty="0">
                <a:latin typeface="Times New Roman" panose="02020603050405020304" pitchFamily="18" charset="0"/>
                <a:cs typeface="Times New Roman" panose="02020603050405020304" pitchFamily="18" charset="0"/>
              </a:rPr>
              <a:t> </a:t>
            </a:r>
            <a:r>
              <a:rPr lang="en-US" sz="2300" dirty="0">
                <a:latin typeface="Times New Roman" panose="02020603050405020304" pitchFamily="18" charset="0"/>
                <a:cs typeface="Times New Roman" panose="02020603050405020304" pitchFamily="18" charset="0"/>
              </a:rPr>
              <a:t>who, contrary to hope, in hope believed, so that he became the father of many nations, according to what was spoken, “So shall your </a:t>
            </a:r>
            <a:r>
              <a:rPr lang="en-US" sz="2300" dirty="0" smtClean="0">
                <a:latin typeface="Times New Roman" panose="02020603050405020304" pitchFamily="18" charset="0"/>
                <a:cs typeface="Times New Roman" panose="02020603050405020304" pitchFamily="18" charset="0"/>
              </a:rPr>
              <a:t>descendants be.” </a:t>
            </a:r>
            <a:r>
              <a:rPr lang="en-US" sz="2300" b="1" baseline="30000" dirty="0" smtClean="0">
                <a:latin typeface="Times New Roman" panose="02020603050405020304" pitchFamily="18" charset="0"/>
                <a:cs typeface="Times New Roman" panose="02020603050405020304" pitchFamily="18" charset="0"/>
              </a:rPr>
              <a:t>19</a:t>
            </a:r>
            <a:r>
              <a:rPr lang="en-US" sz="2300" b="1" baseline="30000" dirty="0">
                <a:latin typeface="Times New Roman" panose="02020603050405020304" pitchFamily="18" charset="0"/>
                <a:cs typeface="Times New Roman" panose="02020603050405020304" pitchFamily="18" charset="0"/>
              </a:rPr>
              <a:t> </a:t>
            </a:r>
            <a:r>
              <a:rPr lang="en-US" sz="2300" dirty="0">
                <a:latin typeface="Times New Roman" panose="02020603050405020304" pitchFamily="18" charset="0"/>
                <a:cs typeface="Times New Roman" panose="02020603050405020304" pitchFamily="18" charset="0"/>
              </a:rPr>
              <a:t>And not being weak in faith, he did not consider his own body, already dead (since he was about a hundred years old), and the deadness of </a:t>
            </a:r>
            <a:r>
              <a:rPr lang="en-US" sz="2300" dirty="0" smtClean="0">
                <a:latin typeface="Times New Roman" panose="02020603050405020304" pitchFamily="18" charset="0"/>
                <a:cs typeface="Times New Roman" panose="02020603050405020304" pitchFamily="18" charset="0"/>
              </a:rPr>
              <a:t>Sarah’s womb. </a:t>
            </a:r>
            <a:r>
              <a:rPr lang="en-US" sz="2300" b="1" baseline="30000" dirty="0" smtClean="0">
                <a:latin typeface="Times New Roman" panose="02020603050405020304" pitchFamily="18" charset="0"/>
                <a:cs typeface="Times New Roman" panose="02020603050405020304" pitchFamily="18" charset="0"/>
              </a:rPr>
              <a:t>20</a:t>
            </a:r>
            <a:r>
              <a:rPr lang="en-US" sz="2300" b="1" baseline="30000" dirty="0">
                <a:latin typeface="Times New Roman" panose="02020603050405020304" pitchFamily="18" charset="0"/>
                <a:cs typeface="Times New Roman" panose="02020603050405020304" pitchFamily="18" charset="0"/>
              </a:rPr>
              <a:t> </a:t>
            </a:r>
            <a:r>
              <a:rPr lang="en-US" sz="2300" dirty="0">
                <a:latin typeface="Times New Roman" panose="02020603050405020304" pitchFamily="18" charset="0"/>
                <a:cs typeface="Times New Roman" panose="02020603050405020304" pitchFamily="18" charset="0"/>
              </a:rPr>
              <a:t>He did not waver at the promise of God through unbelief, but was strengthened in faith, giving glory to God, </a:t>
            </a:r>
            <a:r>
              <a:rPr lang="en-US" sz="2300" b="1" baseline="30000" dirty="0">
                <a:latin typeface="Times New Roman" panose="02020603050405020304" pitchFamily="18" charset="0"/>
                <a:cs typeface="Times New Roman" panose="02020603050405020304" pitchFamily="18" charset="0"/>
              </a:rPr>
              <a:t>21 </a:t>
            </a:r>
            <a:r>
              <a:rPr lang="en-US" sz="2300" dirty="0">
                <a:latin typeface="Times New Roman" panose="02020603050405020304" pitchFamily="18" charset="0"/>
                <a:cs typeface="Times New Roman" panose="02020603050405020304" pitchFamily="18" charset="0"/>
              </a:rPr>
              <a:t>and being fully convinced that what He had promised He was also able </a:t>
            </a:r>
            <a:r>
              <a:rPr lang="en-US" sz="2300" dirty="0" smtClean="0">
                <a:latin typeface="Times New Roman" panose="02020603050405020304" pitchFamily="18" charset="0"/>
                <a:cs typeface="Times New Roman" panose="02020603050405020304" pitchFamily="18" charset="0"/>
              </a:rPr>
              <a:t>to perform. </a:t>
            </a:r>
            <a:r>
              <a:rPr lang="en-US" sz="2300" b="1" baseline="30000" dirty="0" smtClean="0">
                <a:latin typeface="Times New Roman" panose="02020603050405020304" pitchFamily="18" charset="0"/>
                <a:cs typeface="Times New Roman" panose="02020603050405020304" pitchFamily="18" charset="0"/>
              </a:rPr>
              <a:t>22</a:t>
            </a:r>
            <a:r>
              <a:rPr lang="en-US" sz="2300" b="1" baseline="30000" dirty="0">
                <a:latin typeface="Times New Roman" panose="02020603050405020304" pitchFamily="18" charset="0"/>
                <a:cs typeface="Times New Roman" panose="02020603050405020304" pitchFamily="18" charset="0"/>
              </a:rPr>
              <a:t> </a:t>
            </a:r>
            <a:r>
              <a:rPr lang="en-US" sz="2300" dirty="0">
                <a:latin typeface="Times New Roman" panose="02020603050405020304" pitchFamily="18" charset="0"/>
                <a:cs typeface="Times New Roman" panose="02020603050405020304" pitchFamily="18" charset="0"/>
              </a:rPr>
              <a:t>And therefore “it was accounted to him for righteousness</a:t>
            </a:r>
            <a:r>
              <a:rPr lang="en-US" sz="2300" dirty="0" smtClean="0">
                <a:latin typeface="Times New Roman" panose="02020603050405020304" pitchFamily="18" charset="0"/>
                <a:cs typeface="Times New Roman" panose="02020603050405020304" pitchFamily="18" charset="0"/>
              </a:rPr>
              <a:t>.”</a:t>
            </a:r>
            <a:r>
              <a:rPr lang="en-US" sz="2300" baseline="30000" dirty="0">
                <a:latin typeface="Times New Roman" panose="02020603050405020304" pitchFamily="18" charset="0"/>
                <a:cs typeface="Times New Roman" panose="02020603050405020304" pitchFamily="18" charset="0"/>
              </a:rPr>
              <a:t> </a:t>
            </a:r>
            <a:r>
              <a:rPr lang="en-US" sz="2300" b="1" baseline="30000" dirty="0" smtClean="0">
                <a:latin typeface="Times New Roman" panose="02020603050405020304" pitchFamily="18" charset="0"/>
                <a:cs typeface="Times New Roman" panose="02020603050405020304" pitchFamily="18" charset="0"/>
              </a:rPr>
              <a:t>23</a:t>
            </a:r>
            <a:r>
              <a:rPr lang="en-US" sz="2300" b="1" baseline="30000" dirty="0">
                <a:latin typeface="Times New Roman" panose="02020603050405020304" pitchFamily="18" charset="0"/>
                <a:cs typeface="Times New Roman" panose="02020603050405020304" pitchFamily="18" charset="0"/>
              </a:rPr>
              <a:t> </a:t>
            </a:r>
            <a:r>
              <a:rPr lang="en-US" sz="2300" dirty="0">
                <a:latin typeface="Times New Roman" panose="02020603050405020304" pitchFamily="18" charset="0"/>
                <a:cs typeface="Times New Roman" panose="02020603050405020304" pitchFamily="18" charset="0"/>
              </a:rPr>
              <a:t>Now it was not written for his sake alone that it was imputed to him, </a:t>
            </a:r>
            <a:r>
              <a:rPr lang="en-US" sz="2300" b="1" baseline="30000" dirty="0">
                <a:latin typeface="Times New Roman" panose="02020603050405020304" pitchFamily="18" charset="0"/>
                <a:cs typeface="Times New Roman" panose="02020603050405020304" pitchFamily="18" charset="0"/>
              </a:rPr>
              <a:t>24 </a:t>
            </a:r>
            <a:r>
              <a:rPr lang="en-US" sz="2300" dirty="0">
                <a:latin typeface="Times New Roman" panose="02020603050405020304" pitchFamily="18" charset="0"/>
                <a:cs typeface="Times New Roman" panose="02020603050405020304" pitchFamily="18" charset="0"/>
              </a:rPr>
              <a:t>but also for us. It shall be imputed to us who believe in Him who raised up Jesus our Lord from </a:t>
            </a:r>
            <a:r>
              <a:rPr lang="en-US" sz="2300" dirty="0" smtClean="0">
                <a:latin typeface="Times New Roman" panose="02020603050405020304" pitchFamily="18" charset="0"/>
                <a:cs typeface="Times New Roman" panose="02020603050405020304" pitchFamily="18" charset="0"/>
              </a:rPr>
              <a:t>the dead, </a:t>
            </a:r>
            <a:r>
              <a:rPr lang="en-US" sz="2300" b="1" baseline="30000" dirty="0" smtClean="0">
                <a:latin typeface="Times New Roman" panose="02020603050405020304" pitchFamily="18" charset="0"/>
                <a:cs typeface="Times New Roman" panose="02020603050405020304" pitchFamily="18" charset="0"/>
              </a:rPr>
              <a:t>25</a:t>
            </a:r>
            <a:r>
              <a:rPr lang="en-US" sz="2300" b="1" baseline="30000" dirty="0">
                <a:latin typeface="Times New Roman" panose="02020603050405020304" pitchFamily="18" charset="0"/>
                <a:cs typeface="Times New Roman" panose="02020603050405020304" pitchFamily="18" charset="0"/>
              </a:rPr>
              <a:t> </a:t>
            </a:r>
            <a:r>
              <a:rPr lang="en-US" sz="2300" dirty="0">
                <a:latin typeface="Times New Roman" panose="02020603050405020304" pitchFamily="18" charset="0"/>
                <a:cs typeface="Times New Roman" panose="02020603050405020304" pitchFamily="18" charset="0"/>
              </a:rPr>
              <a:t>who was delivered up because of our offenses, and was raised because of our justification</a:t>
            </a:r>
            <a:r>
              <a:rPr lang="en-US" sz="2300" dirty="0" smtClean="0">
                <a:latin typeface="Times New Roman" panose="02020603050405020304" pitchFamily="18" charset="0"/>
                <a:cs typeface="Times New Roman" panose="02020603050405020304" pitchFamily="18" charset="0"/>
              </a:rPr>
              <a:t>.</a:t>
            </a:r>
            <a:endParaRPr lang="en-US" sz="2300" dirty="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9700" name="Rectangle 4"/>
          <p:cNvSpPr>
            <a:spLocks noGrp="1" noChangeArrowheads="1"/>
          </p:cNvSpPr>
          <p:nvPr>
            <p:ph type="title"/>
          </p:nvPr>
        </p:nvSpPr>
        <p:spPr>
          <a:xfrm>
            <a:off x="0" y="-35257"/>
            <a:ext cx="9144000" cy="1219200"/>
          </a:xfrm>
        </p:spPr>
        <p:txBody>
          <a:bodyPr/>
          <a:lstStyle/>
          <a:p>
            <a:pPr algn="ctr">
              <a:lnSpc>
                <a:spcPct val="90000"/>
              </a:lnSpc>
            </a:pPr>
            <a:r>
              <a:rPr lang="en-US" altLang="en-US" sz="4000" dirty="0">
                <a:solidFill>
                  <a:srgbClr val="FFFF00"/>
                </a:solidFill>
                <a:latin typeface="Times New Roman" pitchFamily="18" charset="0"/>
              </a:rPr>
              <a:t>Abraham: Example of Hope</a:t>
            </a:r>
            <a:r>
              <a:rPr lang="en-US" altLang="en-US" sz="4800" dirty="0">
                <a:solidFill>
                  <a:srgbClr val="FFFF00"/>
                </a:solidFill>
                <a:latin typeface="Times New Roman" pitchFamily="18" charset="0"/>
              </a:rPr>
              <a:t/>
            </a:r>
            <a:br>
              <a:rPr lang="en-US" altLang="en-US" sz="4800" dirty="0">
                <a:solidFill>
                  <a:srgbClr val="FFFF00"/>
                </a:solidFill>
                <a:latin typeface="Times New Roman" pitchFamily="18" charset="0"/>
              </a:rPr>
            </a:br>
            <a:r>
              <a:rPr lang="en-US" altLang="en-US" sz="3600" i="1" dirty="0">
                <a:solidFill>
                  <a:srgbClr val="FFFF66"/>
                </a:solidFill>
                <a:latin typeface="Times New Roman" pitchFamily="18" charset="0"/>
              </a:rPr>
              <a:t>Romans 4:18-25</a:t>
            </a:r>
          </a:p>
        </p:txBody>
      </p:sp>
      <p:sp>
        <p:nvSpPr>
          <p:cNvPr id="2" name="TextBox 1"/>
          <p:cNvSpPr txBox="1"/>
          <p:nvPr/>
        </p:nvSpPr>
        <p:spPr>
          <a:xfrm>
            <a:off x="76200" y="1066800"/>
            <a:ext cx="9067800" cy="5826210"/>
          </a:xfrm>
          <a:prstGeom prst="rect">
            <a:avLst/>
          </a:prstGeom>
          <a:noFill/>
        </p:spPr>
        <p:txBody>
          <a:bodyPr wrap="square" rtlCol="0">
            <a:spAutoFit/>
          </a:bodyPr>
          <a:lstStyle/>
          <a:p>
            <a:pPr>
              <a:lnSpc>
                <a:spcPct val="90000"/>
              </a:lnSpc>
            </a:pPr>
            <a:r>
              <a:rPr lang="en-US" sz="2300" b="1" baseline="30000" dirty="0">
                <a:latin typeface="Times New Roman" panose="02020603050405020304" pitchFamily="18" charset="0"/>
                <a:cs typeface="Times New Roman" panose="02020603050405020304" pitchFamily="18" charset="0"/>
              </a:rPr>
              <a:t>16 </a:t>
            </a:r>
            <a:r>
              <a:rPr lang="en-US" sz="2300" dirty="0">
                <a:latin typeface="Times New Roman" panose="02020603050405020304" pitchFamily="18" charset="0"/>
                <a:cs typeface="Times New Roman" panose="02020603050405020304" pitchFamily="18" charset="0"/>
              </a:rPr>
              <a:t>Therefore it is of faith that it might be according to grace, so that the promise might be sure to all the seed, not only to those who are of the law, but also to those who are of the faith of Abraham, who is the father of us all </a:t>
            </a:r>
            <a:r>
              <a:rPr lang="en-US" sz="2300" b="1" baseline="30000" dirty="0">
                <a:latin typeface="Times New Roman" panose="02020603050405020304" pitchFamily="18" charset="0"/>
                <a:cs typeface="Times New Roman" panose="02020603050405020304" pitchFamily="18" charset="0"/>
              </a:rPr>
              <a:t>17 </a:t>
            </a:r>
            <a:r>
              <a:rPr lang="en-US" sz="2300" dirty="0">
                <a:latin typeface="Times New Roman" panose="02020603050405020304" pitchFamily="18" charset="0"/>
                <a:cs typeface="Times New Roman" panose="02020603050405020304" pitchFamily="18" charset="0"/>
              </a:rPr>
              <a:t>(as it is written, “I have made you a father of many nations</a:t>
            </a:r>
            <a:r>
              <a:rPr lang="en-US" sz="2300" dirty="0" smtClean="0">
                <a:latin typeface="Times New Roman" panose="02020603050405020304" pitchFamily="18" charset="0"/>
                <a:cs typeface="Times New Roman" panose="02020603050405020304" pitchFamily="18" charset="0"/>
              </a:rPr>
              <a:t>”) </a:t>
            </a:r>
            <a:r>
              <a:rPr lang="en-US" sz="2300" dirty="0">
                <a:latin typeface="Times New Roman" panose="02020603050405020304" pitchFamily="18" charset="0"/>
                <a:cs typeface="Times New Roman" panose="02020603050405020304" pitchFamily="18" charset="0"/>
              </a:rPr>
              <a:t>in the presence of Him whom he believed—God, who gives life to the dead and calls those things which do not exist as though </a:t>
            </a:r>
            <a:r>
              <a:rPr lang="en-US" sz="2300" dirty="0" smtClean="0">
                <a:latin typeface="Times New Roman" panose="02020603050405020304" pitchFamily="18" charset="0"/>
                <a:cs typeface="Times New Roman" panose="02020603050405020304" pitchFamily="18" charset="0"/>
              </a:rPr>
              <a:t>they did; </a:t>
            </a:r>
            <a:r>
              <a:rPr lang="en-US" sz="2300" b="1" baseline="30000" dirty="0" smtClean="0">
                <a:latin typeface="Times New Roman" panose="02020603050405020304" pitchFamily="18" charset="0"/>
                <a:cs typeface="Times New Roman" panose="02020603050405020304" pitchFamily="18" charset="0"/>
              </a:rPr>
              <a:t>18</a:t>
            </a:r>
            <a:r>
              <a:rPr lang="en-US" sz="2300" b="1" baseline="30000" dirty="0">
                <a:latin typeface="Times New Roman" panose="02020603050405020304" pitchFamily="18" charset="0"/>
                <a:cs typeface="Times New Roman" panose="02020603050405020304" pitchFamily="18" charset="0"/>
              </a:rPr>
              <a:t> </a:t>
            </a:r>
            <a:r>
              <a:rPr lang="en-US" sz="2300" dirty="0">
                <a:solidFill>
                  <a:srgbClr val="FFFF00"/>
                </a:solidFill>
                <a:latin typeface="Times New Roman" panose="02020603050405020304" pitchFamily="18" charset="0"/>
                <a:cs typeface="Times New Roman" panose="02020603050405020304" pitchFamily="18" charset="0"/>
              </a:rPr>
              <a:t>who, contrary to hope, in hope believed</a:t>
            </a:r>
            <a:r>
              <a:rPr lang="en-US" sz="2300" dirty="0">
                <a:latin typeface="Times New Roman" panose="02020603050405020304" pitchFamily="18" charset="0"/>
                <a:cs typeface="Times New Roman" panose="02020603050405020304" pitchFamily="18" charset="0"/>
              </a:rPr>
              <a:t>, so that he became the father of many nations, according to what was spoken, “So shall your </a:t>
            </a:r>
            <a:r>
              <a:rPr lang="en-US" sz="2300" dirty="0" smtClean="0">
                <a:latin typeface="Times New Roman" panose="02020603050405020304" pitchFamily="18" charset="0"/>
                <a:cs typeface="Times New Roman" panose="02020603050405020304" pitchFamily="18" charset="0"/>
              </a:rPr>
              <a:t>descendants be.” </a:t>
            </a:r>
            <a:r>
              <a:rPr lang="en-US" sz="2300" b="1" baseline="30000" dirty="0" smtClean="0">
                <a:latin typeface="Times New Roman" panose="02020603050405020304" pitchFamily="18" charset="0"/>
                <a:cs typeface="Times New Roman" panose="02020603050405020304" pitchFamily="18" charset="0"/>
              </a:rPr>
              <a:t>19</a:t>
            </a:r>
            <a:r>
              <a:rPr lang="en-US" sz="2300" b="1" baseline="30000" dirty="0">
                <a:latin typeface="Times New Roman" panose="02020603050405020304" pitchFamily="18" charset="0"/>
                <a:cs typeface="Times New Roman" panose="02020603050405020304" pitchFamily="18" charset="0"/>
              </a:rPr>
              <a:t> </a:t>
            </a:r>
            <a:r>
              <a:rPr lang="en-US" sz="2300" dirty="0">
                <a:latin typeface="Times New Roman" panose="02020603050405020304" pitchFamily="18" charset="0"/>
                <a:cs typeface="Times New Roman" panose="02020603050405020304" pitchFamily="18" charset="0"/>
              </a:rPr>
              <a:t>And not being weak in faith, he did not consider his own body, already dead (since he was about a hundred years old), and the deadness of </a:t>
            </a:r>
            <a:r>
              <a:rPr lang="en-US" sz="2300" dirty="0" smtClean="0">
                <a:latin typeface="Times New Roman" panose="02020603050405020304" pitchFamily="18" charset="0"/>
                <a:cs typeface="Times New Roman" panose="02020603050405020304" pitchFamily="18" charset="0"/>
              </a:rPr>
              <a:t>Sarah’s womb. </a:t>
            </a:r>
            <a:r>
              <a:rPr lang="en-US" sz="2300" b="1" baseline="30000" dirty="0" smtClean="0">
                <a:latin typeface="Times New Roman" panose="02020603050405020304" pitchFamily="18" charset="0"/>
                <a:cs typeface="Times New Roman" panose="02020603050405020304" pitchFamily="18" charset="0"/>
              </a:rPr>
              <a:t>20</a:t>
            </a:r>
            <a:r>
              <a:rPr lang="en-US" sz="2300" b="1" baseline="30000" dirty="0">
                <a:latin typeface="Times New Roman" panose="02020603050405020304" pitchFamily="18" charset="0"/>
                <a:cs typeface="Times New Roman" panose="02020603050405020304" pitchFamily="18" charset="0"/>
              </a:rPr>
              <a:t> </a:t>
            </a:r>
            <a:r>
              <a:rPr lang="en-US" sz="2300" dirty="0">
                <a:latin typeface="Times New Roman" panose="02020603050405020304" pitchFamily="18" charset="0"/>
                <a:cs typeface="Times New Roman" panose="02020603050405020304" pitchFamily="18" charset="0"/>
              </a:rPr>
              <a:t>He did not waver at the promise of God through unbelief, but was strengthened in faith, giving glory to God, </a:t>
            </a:r>
            <a:r>
              <a:rPr lang="en-US" sz="2300" b="1" baseline="30000" dirty="0">
                <a:latin typeface="Times New Roman" panose="02020603050405020304" pitchFamily="18" charset="0"/>
                <a:cs typeface="Times New Roman" panose="02020603050405020304" pitchFamily="18" charset="0"/>
              </a:rPr>
              <a:t>21 </a:t>
            </a:r>
            <a:r>
              <a:rPr lang="en-US" sz="2300" dirty="0">
                <a:latin typeface="Times New Roman" panose="02020603050405020304" pitchFamily="18" charset="0"/>
                <a:cs typeface="Times New Roman" panose="02020603050405020304" pitchFamily="18" charset="0"/>
              </a:rPr>
              <a:t>and being fully convinced that what He had promised He was also able </a:t>
            </a:r>
            <a:r>
              <a:rPr lang="en-US" sz="2300" dirty="0" smtClean="0">
                <a:latin typeface="Times New Roman" panose="02020603050405020304" pitchFamily="18" charset="0"/>
                <a:cs typeface="Times New Roman" panose="02020603050405020304" pitchFamily="18" charset="0"/>
              </a:rPr>
              <a:t>to perform. </a:t>
            </a:r>
            <a:r>
              <a:rPr lang="en-US" sz="2300" b="1" baseline="30000" dirty="0" smtClean="0">
                <a:latin typeface="Times New Roman" panose="02020603050405020304" pitchFamily="18" charset="0"/>
                <a:cs typeface="Times New Roman" panose="02020603050405020304" pitchFamily="18" charset="0"/>
              </a:rPr>
              <a:t>22</a:t>
            </a:r>
            <a:r>
              <a:rPr lang="en-US" sz="2300" b="1" baseline="30000" dirty="0">
                <a:latin typeface="Times New Roman" panose="02020603050405020304" pitchFamily="18" charset="0"/>
                <a:cs typeface="Times New Roman" panose="02020603050405020304" pitchFamily="18" charset="0"/>
              </a:rPr>
              <a:t> </a:t>
            </a:r>
            <a:r>
              <a:rPr lang="en-US" sz="2300" dirty="0">
                <a:latin typeface="Times New Roman" panose="02020603050405020304" pitchFamily="18" charset="0"/>
                <a:cs typeface="Times New Roman" panose="02020603050405020304" pitchFamily="18" charset="0"/>
              </a:rPr>
              <a:t>And therefore “it was accounted to him for righteousness</a:t>
            </a:r>
            <a:r>
              <a:rPr lang="en-US" sz="2300" dirty="0" smtClean="0">
                <a:latin typeface="Times New Roman" panose="02020603050405020304" pitchFamily="18" charset="0"/>
                <a:cs typeface="Times New Roman" panose="02020603050405020304" pitchFamily="18" charset="0"/>
              </a:rPr>
              <a:t>.”</a:t>
            </a:r>
            <a:r>
              <a:rPr lang="en-US" sz="2300" baseline="30000" dirty="0">
                <a:latin typeface="Times New Roman" panose="02020603050405020304" pitchFamily="18" charset="0"/>
                <a:cs typeface="Times New Roman" panose="02020603050405020304" pitchFamily="18" charset="0"/>
              </a:rPr>
              <a:t> </a:t>
            </a:r>
            <a:r>
              <a:rPr lang="en-US" sz="2300" b="1" baseline="30000" dirty="0" smtClean="0">
                <a:latin typeface="Times New Roman" panose="02020603050405020304" pitchFamily="18" charset="0"/>
                <a:cs typeface="Times New Roman" panose="02020603050405020304" pitchFamily="18" charset="0"/>
              </a:rPr>
              <a:t>23</a:t>
            </a:r>
            <a:r>
              <a:rPr lang="en-US" sz="2300" b="1" baseline="30000" dirty="0">
                <a:latin typeface="Times New Roman" panose="02020603050405020304" pitchFamily="18" charset="0"/>
                <a:cs typeface="Times New Roman" panose="02020603050405020304" pitchFamily="18" charset="0"/>
              </a:rPr>
              <a:t> </a:t>
            </a:r>
            <a:r>
              <a:rPr lang="en-US" sz="2300" dirty="0">
                <a:latin typeface="Times New Roman" panose="02020603050405020304" pitchFamily="18" charset="0"/>
                <a:cs typeface="Times New Roman" panose="02020603050405020304" pitchFamily="18" charset="0"/>
              </a:rPr>
              <a:t>Now it was not written for his sake alone that it was imputed to him, </a:t>
            </a:r>
            <a:r>
              <a:rPr lang="en-US" sz="2300" b="1" baseline="30000" dirty="0">
                <a:latin typeface="Times New Roman" panose="02020603050405020304" pitchFamily="18" charset="0"/>
                <a:cs typeface="Times New Roman" panose="02020603050405020304" pitchFamily="18" charset="0"/>
              </a:rPr>
              <a:t>24 </a:t>
            </a:r>
            <a:r>
              <a:rPr lang="en-US" sz="2300" dirty="0">
                <a:latin typeface="Times New Roman" panose="02020603050405020304" pitchFamily="18" charset="0"/>
                <a:cs typeface="Times New Roman" panose="02020603050405020304" pitchFamily="18" charset="0"/>
              </a:rPr>
              <a:t>but also for us. It shall be imputed to us who believe in Him who raised up Jesus our Lord from </a:t>
            </a:r>
            <a:r>
              <a:rPr lang="en-US" sz="2300" dirty="0" smtClean="0">
                <a:latin typeface="Times New Roman" panose="02020603050405020304" pitchFamily="18" charset="0"/>
                <a:cs typeface="Times New Roman" panose="02020603050405020304" pitchFamily="18" charset="0"/>
              </a:rPr>
              <a:t>the dead, </a:t>
            </a:r>
            <a:r>
              <a:rPr lang="en-US" sz="2300" b="1" baseline="30000" dirty="0" smtClean="0">
                <a:latin typeface="Times New Roman" panose="02020603050405020304" pitchFamily="18" charset="0"/>
                <a:cs typeface="Times New Roman" panose="02020603050405020304" pitchFamily="18" charset="0"/>
              </a:rPr>
              <a:t>25</a:t>
            </a:r>
            <a:r>
              <a:rPr lang="en-US" sz="2300" b="1" baseline="30000" dirty="0">
                <a:latin typeface="Times New Roman" panose="02020603050405020304" pitchFamily="18" charset="0"/>
                <a:cs typeface="Times New Roman" panose="02020603050405020304" pitchFamily="18" charset="0"/>
              </a:rPr>
              <a:t> </a:t>
            </a:r>
            <a:r>
              <a:rPr lang="en-US" sz="2300" dirty="0">
                <a:latin typeface="Times New Roman" panose="02020603050405020304" pitchFamily="18" charset="0"/>
                <a:cs typeface="Times New Roman" panose="02020603050405020304" pitchFamily="18" charset="0"/>
              </a:rPr>
              <a:t>who was delivered up because of our offenses, and was raised because of our justification</a:t>
            </a:r>
            <a:r>
              <a:rPr lang="en-US" sz="2300" dirty="0" smtClean="0">
                <a:latin typeface="Times New Roman" panose="02020603050405020304" pitchFamily="18" charset="0"/>
                <a:cs typeface="Times New Roman" panose="02020603050405020304" pitchFamily="18" charset="0"/>
              </a:rPr>
              <a:t>.</a:t>
            </a:r>
            <a:endParaRPr lang="en-US" sz="23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0932584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9700" name="Rectangle 4"/>
          <p:cNvSpPr>
            <a:spLocks noGrp="1" noChangeArrowheads="1"/>
          </p:cNvSpPr>
          <p:nvPr>
            <p:ph type="title"/>
          </p:nvPr>
        </p:nvSpPr>
        <p:spPr>
          <a:xfrm>
            <a:off x="0" y="-35257"/>
            <a:ext cx="9144000" cy="1219200"/>
          </a:xfrm>
        </p:spPr>
        <p:txBody>
          <a:bodyPr/>
          <a:lstStyle/>
          <a:p>
            <a:pPr algn="ctr">
              <a:lnSpc>
                <a:spcPct val="90000"/>
              </a:lnSpc>
            </a:pPr>
            <a:r>
              <a:rPr lang="en-US" altLang="en-US" sz="4000" dirty="0">
                <a:solidFill>
                  <a:srgbClr val="FFFF00"/>
                </a:solidFill>
                <a:latin typeface="Times New Roman" pitchFamily="18" charset="0"/>
              </a:rPr>
              <a:t>Abraham: Example of Hope</a:t>
            </a:r>
            <a:r>
              <a:rPr lang="en-US" altLang="en-US" sz="4800" dirty="0">
                <a:solidFill>
                  <a:srgbClr val="FFFF00"/>
                </a:solidFill>
                <a:latin typeface="Times New Roman" pitchFamily="18" charset="0"/>
              </a:rPr>
              <a:t/>
            </a:r>
            <a:br>
              <a:rPr lang="en-US" altLang="en-US" sz="4800" dirty="0">
                <a:solidFill>
                  <a:srgbClr val="FFFF00"/>
                </a:solidFill>
                <a:latin typeface="Times New Roman" pitchFamily="18" charset="0"/>
              </a:rPr>
            </a:br>
            <a:r>
              <a:rPr lang="en-US" altLang="en-US" sz="3600" i="1" dirty="0">
                <a:solidFill>
                  <a:srgbClr val="FFFF66"/>
                </a:solidFill>
                <a:latin typeface="Times New Roman" pitchFamily="18" charset="0"/>
              </a:rPr>
              <a:t>Romans 4:18-25</a:t>
            </a:r>
          </a:p>
        </p:txBody>
      </p:sp>
      <p:sp>
        <p:nvSpPr>
          <p:cNvPr id="2" name="TextBox 1"/>
          <p:cNvSpPr txBox="1"/>
          <p:nvPr/>
        </p:nvSpPr>
        <p:spPr>
          <a:xfrm>
            <a:off x="76200" y="1066800"/>
            <a:ext cx="9067800" cy="5826210"/>
          </a:xfrm>
          <a:prstGeom prst="rect">
            <a:avLst/>
          </a:prstGeom>
          <a:noFill/>
        </p:spPr>
        <p:txBody>
          <a:bodyPr wrap="square" rtlCol="0">
            <a:spAutoFit/>
          </a:bodyPr>
          <a:lstStyle/>
          <a:p>
            <a:pPr>
              <a:lnSpc>
                <a:spcPct val="90000"/>
              </a:lnSpc>
            </a:pPr>
            <a:r>
              <a:rPr lang="en-US" sz="2300" b="1" baseline="30000" dirty="0">
                <a:latin typeface="Times New Roman" panose="02020603050405020304" pitchFamily="18" charset="0"/>
                <a:cs typeface="Times New Roman" panose="02020603050405020304" pitchFamily="18" charset="0"/>
              </a:rPr>
              <a:t>16 </a:t>
            </a:r>
            <a:r>
              <a:rPr lang="en-US" sz="2300" dirty="0">
                <a:latin typeface="Times New Roman" panose="02020603050405020304" pitchFamily="18" charset="0"/>
                <a:cs typeface="Times New Roman" panose="02020603050405020304" pitchFamily="18" charset="0"/>
              </a:rPr>
              <a:t>Therefore it is of faith that it might be according to grace, so that the promise might be sure to all the seed, not only to those who are of the law, but also to those who are of the faith of Abraham, who is the father of us all </a:t>
            </a:r>
            <a:r>
              <a:rPr lang="en-US" sz="2300" b="1" baseline="30000" dirty="0">
                <a:latin typeface="Times New Roman" panose="02020603050405020304" pitchFamily="18" charset="0"/>
                <a:cs typeface="Times New Roman" panose="02020603050405020304" pitchFamily="18" charset="0"/>
              </a:rPr>
              <a:t>17 </a:t>
            </a:r>
            <a:r>
              <a:rPr lang="en-US" sz="2300" dirty="0">
                <a:latin typeface="Times New Roman" panose="02020603050405020304" pitchFamily="18" charset="0"/>
                <a:cs typeface="Times New Roman" panose="02020603050405020304" pitchFamily="18" charset="0"/>
              </a:rPr>
              <a:t>(as it is written, “I have made you a father of many nations</a:t>
            </a:r>
            <a:r>
              <a:rPr lang="en-US" sz="2300" dirty="0" smtClean="0">
                <a:latin typeface="Times New Roman" panose="02020603050405020304" pitchFamily="18" charset="0"/>
                <a:cs typeface="Times New Roman" panose="02020603050405020304" pitchFamily="18" charset="0"/>
              </a:rPr>
              <a:t>”) </a:t>
            </a:r>
            <a:r>
              <a:rPr lang="en-US" sz="2300" dirty="0">
                <a:latin typeface="Times New Roman" panose="02020603050405020304" pitchFamily="18" charset="0"/>
                <a:cs typeface="Times New Roman" panose="02020603050405020304" pitchFamily="18" charset="0"/>
              </a:rPr>
              <a:t>in the presence of Him whom he believed—God, who gives life to the dead and calls those things which do not exist as though </a:t>
            </a:r>
            <a:r>
              <a:rPr lang="en-US" sz="2300" dirty="0" smtClean="0">
                <a:latin typeface="Times New Roman" panose="02020603050405020304" pitchFamily="18" charset="0"/>
                <a:cs typeface="Times New Roman" panose="02020603050405020304" pitchFamily="18" charset="0"/>
              </a:rPr>
              <a:t>they did; </a:t>
            </a:r>
            <a:r>
              <a:rPr lang="en-US" sz="2300" b="1" baseline="30000" dirty="0" smtClean="0">
                <a:latin typeface="Times New Roman" panose="02020603050405020304" pitchFamily="18" charset="0"/>
                <a:cs typeface="Times New Roman" panose="02020603050405020304" pitchFamily="18" charset="0"/>
              </a:rPr>
              <a:t>18</a:t>
            </a:r>
            <a:r>
              <a:rPr lang="en-US" sz="2300" b="1" baseline="30000" dirty="0">
                <a:latin typeface="Times New Roman" panose="02020603050405020304" pitchFamily="18" charset="0"/>
                <a:cs typeface="Times New Roman" panose="02020603050405020304" pitchFamily="18" charset="0"/>
              </a:rPr>
              <a:t> </a:t>
            </a:r>
            <a:r>
              <a:rPr lang="en-US" sz="2300" dirty="0">
                <a:solidFill>
                  <a:srgbClr val="FFFF00"/>
                </a:solidFill>
                <a:latin typeface="Times New Roman" panose="02020603050405020304" pitchFamily="18" charset="0"/>
                <a:cs typeface="Times New Roman" panose="02020603050405020304" pitchFamily="18" charset="0"/>
              </a:rPr>
              <a:t>who, contrary to hope, in hope believed</a:t>
            </a:r>
            <a:r>
              <a:rPr lang="en-US" sz="2300" dirty="0">
                <a:latin typeface="Times New Roman" panose="02020603050405020304" pitchFamily="18" charset="0"/>
                <a:cs typeface="Times New Roman" panose="02020603050405020304" pitchFamily="18" charset="0"/>
              </a:rPr>
              <a:t>, so that he became the father of many nations, </a:t>
            </a:r>
            <a:r>
              <a:rPr lang="en-US" sz="2300" dirty="0">
                <a:solidFill>
                  <a:srgbClr val="FFFF00"/>
                </a:solidFill>
                <a:latin typeface="Times New Roman" panose="02020603050405020304" pitchFamily="18" charset="0"/>
                <a:cs typeface="Times New Roman" panose="02020603050405020304" pitchFamily="18" charset="0"/>
              </a:rPr>
              <a:t>according to what was spoken</a:t>
            </a:r>
            <a:r>
              <a:rPr lang="en-US" sz="2300" dirty="0">
                <a:latin typeface="Times New Roman" panose="02020603050405020304" pitchFamily="18" charset="0"/>
                <a:cs typeface="Times New Roman" panose="02020603050405020304" pitchFamily="18" charset="0"/>
              </a:rPr>
              <a:t>, “So shall your </a:t>
            </a:r>
            <a:r>
              <a:rPr lang="en-US" sz="2300" dirty="0" smtClean="0">
                <a:latin typeface="Times New Roman" panose="02020603050405020304" pitchFamily="18" charset="0"/>
                <a:cs typeface="Times New Roman" panose="02020603050405020304" pitchFamily="18" charset="0"/>
              </a:rPr>
              <a:t>descendants be.” </a:t>
            </a:r>
            <a:r>
              <a:rPr lang="en-US" sz="2300" b="1" baseline="30000" dirty="0" smtClean="0">
                <a:latin typeface="Times New Roman" panose="02020603050405020304" pitchFamily="18" charset="0"/>
                <a:cs typeface="Times New Roman" panose="02020603050405020304" pitchFamily="18" charset="0"/>
              </a:rPr>
              <a:t>19</a:t>
            </a:r>
            <a:r>
              <a:rPr lang="en-US" sz="2300" b="1" baseline="30000" dirty="0">
                <a:latin typeface="Times New Roman" panose="02020603050405020304" pitchFamily="18" charset="0"/>
                <a:cs typeface="Times New Roman" panose="02020603050405020304" pitchFamily="18" charset="0"/>
              </a:rPr>
              <a:t> </a:t>
            </a:r>
            <a:r>
              <a:rPr lang="en-US" sz="2300" dirty="0">
                <a:latin typeface="Times New Roman" panose="02020603050405020304" pitchFamily="18" charset="0"/>
                <a:cs typeface="Times New Roman" panose="02020603050405020304" pitchFamily="18" charset="0"/>
              </a:rPr>
              <a:t>And not being weak in faith, he did not consider his own body, already dead (since he was about a hundred years old), and the deadness of </a:t>
            </a:r>
            <a:r>
              <a:rPr lang="en-US" sz="2300" dirty="0" smtClean="0">
                <a:latin typeface="Times New Roman" panose="02020603050405020304" pitchFamily="18" charset="0"/>
                <a:cs typeface="Times New Roman" panose="02020603050405020304" pitchFamily="18" charset="0"/>
              </a:rPr>
              <a:t>Sarah’s womb. </a:t>
            </a:r>
            <a:r>
              <a:rPr lang="en-US" sz="2300" b="1" baseline="30000" dirty="0" smtClean="0">
                <a:latin typeface="Times New Roman" panose="02020603050405020304" pitchFamily="18" charset="0"/>
                <a:cs typeface="Times New Roman" panose="02020603050405020304" pitchFamily="18" charset="0"/>
              </a:rPr>
              <a:t>20</a:t>
            </a:r>
            <a:r>
              <a:rPr lang="en-US" sz="2300" b="1" baseline="30000" dirty="0">
                <a:latin typeface="Times New Roman" panose="02020603050405020304" pitchFamily="18" charset="0"/>
                <a:cs typeface="Times New Roman" panose="02020603050405020304" pitchFamily="18" charset="0"/>
              </a:rPr>
              <a:t> </a:t>
            </a:r>
            <a:r>
              <a:rPr lang="en-US" sz="2300" dirty="0">
                <a:latin typeface="Times New Roman" panose="02020603050405020304" pitchFamily="18" charset="0"/>
                <a:cs typeface="Times New Roman" panose="02020603050405020304" pitchFamily="18" charset="0"/>
              </a:rPr>
              <a:t>He did not waver at the promise of God through unbelief, but was strengthened in faith, giving glory to God, </a:t>
            </a:r>
            <a:r>
              <a:rPr lang="en-US" sz="2300" b="1" baseline="30000" dirty="0">
                <a:latin typeface="Times New Roman" panose="02020603050405020304" pitchFamily="18" charset="0"/>
                <a:cs typeface="Times New Roman" panose="02020603050405020304" pitchFamily="18" charset="0"/>
              </a:rPr>
              <a:t>21 </a:t>
            </a:r>
            <a:r>
              <a:rPr lang="en-US" sz="2300" dirty="0">
                <a:latin typeface="Times New Roman" panose="02020603050405020304" pitchFamily="18" charset="0"/>
                <a:cs typeface="Times New Roman" panose="02020603050405020304" pitchFamily="18" charset="0"/>
              </a:rPr>
              <a:t>and being fully convinced that what He had promised He was also able </a:t>
            </a:r>
            <a:r>
              <a:rPr lang="en-US" sz="2300" dirty="0" smtClean="0">
                <a:latin typeface="Times New Roman" panose="02020603050405020304" pitchFamily="18" charset="0"/>
                <a:cs typeface="Times New Roman" panose="02020603050405020304" pitchFamily="18" charset="0"/>
              </a:rPr>
              <a:t>to perform. </a:t>
            </a:r>
            <a:r>
              <a:rPr lang="en-US" sz="2300" b="1" baseline="30000" dirty="0" smtClean="0">
                <a:latin typeface="Times New Roman" panose="02020603050405020304" pitchFamily="18" charset="0"/>
                <a:cs typeface="Times New Roman" panose="02020603050405020304" pitchFamily="18" charset="0"/>
              </a:rPr>
              <a:t>22</a:t>
            </a:r>
            <a:r>
              <a:rPr lang="en-US" sz="2300" b="1" baseline="30000" dirty="0">
                <a:latin typeface="Times New Roman" panose="02020603050405020304" pitchFamily="18" charset="0"/>
                <a:cs typeface="Times New Roman" panose="02020603050405020304" pitchFamily="18" charset="0"/>
              </a:rPr>
              <a:t> </a:t>
            </a:r>
            <a:r>
              <a:rPr lang="en-US" sz="2300" dirty="0">
                <a:latin typeface="Times New Roman" panose="02020603050405020304" pitchFamily="18" charset="0"/>
                <a:cs typeface="Times New Roman" panose="02020603050405020304" pitchFamily="18" charset="0"/>
              </a:rPr>
              <a:t>And therefore “it was accounted to him for righteousness</a:t>
            </a:r>
            <a:r>
              <a:rPr lang="en-US" sz="2300" dirty="0" smtClean="0">
                <a:latin typeface="Times New Roman" panose="02020603050405020304" pitchFamily="18" charset="0"/>
                <a:cs typeface="Times New Roman" panose="02020603050405020304" pitchFamily="18" charset="0"/>
              </a:rPr>
              <a:t>.”</a:t>
            </a:r>
            <a:r>
              <a:rPr lang="en-US" sz="2300" baseline="30000" dirty="0">
                <a:latin typeface="Times New Roman" panose="02020603050405020304" pitchFamily="18" charset="0"/>
                <a:cs typeface="Times New Roman" panose="02020603050405020304" pitchFamily="18" charset="0"/>
              </a:rPr>
              <a:t> </a:t>
            </a:r>
            <a:r>
              <a:rPr lang="en-US" sz="2300" b="1" baseline="30000" dirty="0" smtClean="0">
                <a:latin typeface="Times New Roman" panose="02020603050405020304" pitchFamily="18" charset="0"/>
                <a:cs typeface="Times New Roman" panose="02020603050405020304" pitchFamily="18" charset="0"/>
              </a:rPr>
              <a:t>23</a:t>
            </a:r>
            <a:r>
              <a:rPr lang="en-US" sz="2300" b="1" baseline="30000" dirty="0">
                <a:latin typeface="Times New Roman" panose="02020603050405020304" pitchFamily="18" charset="0"/>
                <a:cs typeface="Times New Roman" panose="02020603050405020304" pitchFamily="18" charset="0"/>
              </a:rPr>
              <a:t> </a:t>
            </a:r>
            <a:r>
              <a:rPr lang="en-US" sz="2300" dirty="0">
                <a:latin typeface="Times New Roman" panose="02020603050405020304" pitchFamily="18" charset="0"/>
                <a:cs typeface="Times New Roman" panose="02020603050405020304" pitchFamily="18" charset="0"/>
              </a:rPr>
              <a:t>Now it was not written for his sake alone that it was imputed to him, </a:t>
            </a:r>
            <a:r>
              <a:rPr lang="en-US" sz="2300" b="1" baseline="30000" dirty="0">
                <a:latin typeface="Times New Roman" panose="02020603050405020304" pitchFamily="18" charset="0"/>
                <a:cs typeface="Times New Roman" panose="02020603050405020304" pitchFamily="18" charset="0"/>
              </a:rPr>
              <a:t>24 </a:t>
            </a:r>
            <a:r>
              <a:rPr lang="en-US" sz="2300" dirty="0">
                <a:latin typeface="Times New Roman" panose="02020603050405020304" pitchFamily="18" charset="0"/>
                <a:cs typeface="Times New Roman" panose="02020603050405020304" pitchFamily="18" charset="0"/>
              </a:rPr>
              <a:t>but also for us. It shall be imputed to us who believe in Him who raised up Jesus our Lord from </a:t>
            </a:r>
            <a:r>
              <a:rPr lang="en-US" sz="2300" dirty="0" smtClean="0">
                <a:latin typeface="Times New Roman" panose="02020603050405020304" pitchFamily="18" charset="0"/>
                <a:cs typeface="Times New Roman" panose="02020603050405020304" pitchFamily="18" charset="0"/>
              </a:rPr>
              <a:t>the dead, </a:t>
            </a:r>
            <a:r>
              <a:rPr lang="en-US" sz="2300" b="1" baseline="30000" dirty="0" smtClean="0">
                <a:latin typeface="Times New Roman" panose="02020603050405020304" pitchFamily="18" charset="0"/>
                <a:cs typeface="Times New Roman" panose="02020603050405020304" pitchFamily="18" charset="0"/>
              </a:rPr>
              <a:t>25</a:t>
            </a:r>
            <a:r>
              <a:rPr lang="en-US" sz="2300" b="1" baseline="30000" dirty="0">
                <a:latin typeface="Times New Roman" panose="02020603050405020304" pitchFamily="18" charset="0"/>
                <a:cs typeface="Times New Roman" panose="02020603050405020304" pitchFamily="18" charset="0"/>
              </a:rPr>
              <a:t> </a:t>
            </a:r>
            <a:r>
              <a:rPr lang="en-US" sz="2300" dirty="0">
                <a:latin typeface="Times New Roman" panose="02020603050405020304" pitchFamily="18" charset="0"/>
                <a:cs typeface="Times New Roman" panose="02020603050405020304" pitchFamily="18" charset="0"/>
              </a:rPr>
              <a:t>who was delivered up because of our offenses, and was raised because of our justification</a:t>
            </a:r>
            <a:r>
              <a:rPr lang="en-US" sz="2300" dirty="0" smtClean="0">
                <a:latin typeface="Times New Roman" panose="02020603050405020304" pitchFamily="18" charset="0"/>
                <a:cs typeface="Times New Roman" panose="02020603050405020304" pitchFamily="18" charset="0"/>
              </a:rPr>
              <a:t>.</a:t>
            </a:r>
            <a:endParaRPr lang="en-US" sz="23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275289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9700" name="Rectangle 4"/>
          <p:cNvSpPr>
            <a:spLocks noGrp="1" noChangeArrowheads="1"/>
          </p:cNvSpPr>
          <p:nvPr>
            <p:ph type="title"/>
          </p:nvPr>
        </p:nvSpPr>
        <p:spPr>
          <a:xfrm>
            <a:off x="0" y="-35257"/>
            <a:ext cx="9144000" cy="1219200"/>
          </a:xfrm>
        </p:spPr>
        <p:txBody>
          <a:bodyPr/>
          <a:lstStyle/>
          <a:p>
            <a:pPr algn="ctr">
              <a:lnSpc>
                <a:spcPct val="90000"/>
              </a:lnSpc>
            </a:pPr>
            <a:r>
              <a:rPr lang="en-US" altLang="en-US" sz="4000" dirty="0">
                <a:solidFill>
                  <a:srgbClr val="FFFF00"/>
                </a:solidFill>
                <a:latin typeface="Times New Roman" pitchFamily="18" charset="0"/>
              </a:rPr>
              <a:t>Abraham: Example of Hope</a:t>
            </a:r>
            <a:r>
              <a:rPr lang="en-US" altLang="en-US" sz="4800" dirty="0">
                <a:solidFill>
                  <a:srgbClr val="FFFF00"/>
                </a:solidFill>
                <a:latin typeface="Times New Roman" pitchFamily="18" charset="0"/>
              </a:rPr>
              <a:t/>
            </a:r>
            <a:br>
              <a:rPr lang="en-US" altLang="en-US" sz="4800" dirty="0">
                <a:solidFill>
                  <a:srgbClr val="FFFF00"/>
                </a:solidFill>
                <a:latin typeface="Times New Roman" pitchFamily="18" charset="0"/>
              </a:rPr>
            </a:br>
            <a:r>
              <a:rPr lang="en-US" altLang="en-US" sz="3600" i="1" dirty="0">
                <a:solidFill>
                  <a:srgbClr val="FFFF66"/>
                </a:solidFill>
                <a:latin typeface="Times New Roman" pitchFamily="18" charset="0"/>
              </a:rPr>
              <a:t>Romans 4:18-25</a:t>
            </a:r>
          </a:p>
        </p:txBody>
      </p:sp>
      <p:sp>
        <p:nvSpPr>
          <p:cNvPr id="2" name="TextBox 1"/>
          <p:cNvSpPr txBox="1"/>
          <p:nvPr/>
        </p:nvSpPr>
        <p:spPr>
          <a:xfrm>
            <a:off x="76200" y="1066800"/>
            <a:ext cx="9067800" cy="5826210"/>
          </a:xfrm>
          <a:prstGeom prst="rect">
            <a:avLst/>
          </a:prstGeom>
          <a:noFill/>
        </p:spPr>
        <p:txBody>
          <a:bodyPr wrap="square" rtlCol="0">
            <a:spAutoFit/>
          </a:bodyPr>
          <a:lstStyle/>
          <a:p>
            <a:pPr>
              <a:lnSpc>
                <a:spcPct val="90000"/>
              </a:lnSpc>
            </a:pPr>
            <a:r>
              <a:rPr lang="en-US" sz="2300" b="1" baseline="30000" dirty="0">
                <a:latin typeface="Times New Roman" panose="02020603050405020304" pitchFamily="18" charset="0"/>
                <a:cs typeface="Times New Roman" panose="02020603050405020304" pitchFamily="18" charset="0"/>
              </a:rPr>
              <a:t>16 </a:t>
            </a:r>
            <a:r>
              <a:rPr lang="en-US" sz="2300" dirty="0">
                <a:latin typeface="Times New Roman" panose="02020603050405020304" pitchFamily="18" charset="0"/>
                <a:cs typeface="Times New Roman" panose="02020603050405020304" pitchFamily="18" charset="0"/>
              </a:rPr>
              <a:t>Therefore it is of faith that it might be according to grace, so that the promise might be sure to all the seed, not only to those who are of the law, but also to those who are of the faith of Abraham, who is the father of us all </a:t>
            </a:r>
            <a:r>
              <a:rPr lang="en-US" sz="2300" b="1" baseline="30000" dirty="0">
                <a:latin typeface="Times New Roman" panose="02020603050405020304" pitchFamily="18" charset="0"/>
                <a:cs typeface="Times New Roman" panose="02020603050405020304" pitchFamily="18" charset="0"/>
              </a:rPr>
              <a:t>17 </a:t>
            </a:r>
            <a:r>
              <a:rPr lang="en-US" sz="2300" dirty="0">
                <a:latin typeface="Times New Roman" panose="02020603050405020304" pitchFamily="18" charset="0"/>
                <a:cs typeface="Times New Roman" panose="02020603050405020304" pitchFamily="18" charset="0"/>
              </a:rPr>
              <a:t>(as it is written, “I have made you a father of many nations</a:t>
            </a:r>
            <a:r>
              <a:rPr lang="en-US" sz="2300" dirty="0" smtClean="0">
                <a:latin typeface="Times New Roman" panose="02020603050405020304" pitchFamily="18" charset="0"/>
                <a:cs typeface="Times New Roman" panose="02020603050405020304" pitchFamily="18" charset="0"/>
              </a:rPr>
              <a:t>”) </a:t>
            </a:r>
            <a:r>
              <a:rPr lang="en-US" sz="2300" dirty="0">
                <a:latin typeface="Times New Roman" panose="02020603050405020304" pitchFamily="18" charset="0"/>
                <a:cs typeface="Times New Roman" panose="02020603050405020304" pitchFamily="18" charset="0"/>
              </a:rPr>
              <a:t>in the presence of Him whom he believed—God, who gives life to the dead and calls those things which do not exist as though </a:t>
            </a:r>
            <a:r>
              <a:rPr lang="en-US" sz="2300" dirty="0" smtClean="0">
                <a:latin typeface="Times New Roman" panose="02020603050405020304" pitchFamily="18" charset="0"/>
                <a:cs typeface="Times New Roman" panose="02020603050405020304" pitchFamily="18" charset="0"/>
              </a:rPr>
              <a:t>they did; </a:t>
            </a:r>
            <a:r>
              <a:rPr lang="en-US" sz="2300" b="1" baseline="30000" dirty="0" smtClean="0">
                <a:latin typeface="Times New Roman" panose="02020603050405020304" pitchFamily="18" charset="0"/>
                <a:cs typeface="Times New Roman" panose="02020603050405020304" pitchFamily="18" charset="0"/>
              </a:rPr>
              <a:t>18</a:t>
            </a:r>
            <a:r>
              <a:rPr lang="en-US" sz="2300" b="1" baseline="30000" dirty="0">
                <a:latin typeface="Times New Roman" panose="02020603050405020304" pitchFamily="18" charset="0"/>
                <a:cs typeface="Times New Roman" panose="02020603050405020304" pitchFamily="18" charset="0"/>
              </a:rPr>
              <a:t> </a:t>
            </a:r>
            <a:r>
              <a:rPr lang="en-US" sz="2300" dirty="0">
                <a:solidFill>
                  <a:srgbClr val="FFFF00"/>
                </a:solidFill>
                <a:latin typeface="Times New Roman" panose="02020603050405020304" pitchFamily="18" charset="0"/>
                <a:cs typeface="Times New Roman" panose="02020603050405020304" pitchFamily="18" charset="0"/>
              </a:rPr>
              <a:t>who, contrary to hope, in hope believed</a:t>
            </a:r>
            <a:r>
              <a:rPr lang="en-US" sz="2300" dirty="0">
                <a:latin typeface="Times New Roman" panose="02020603050405020304" pitchFamily="18" charset="0"/>
                <a:cs typeface="Times New Roman" panose="02020603050405020304" pitchFamily="18" charset="0"/>
              </a:rPr>
              <a:t>, so that he became the father of many nations, </a:t>
            </a:r>
            <a:r>
              <a:rPr lang="en-US" sz="2300" dirty="0">
                <a:solidFill>
                  <a:srgbClr val="FFFF00"/>
                </a:solidFill>
                <a:latin typeface="Times New Roman" panose="02020603050405020304" pitchFamily="18" charset="0"/>
                <a:cs typeface="Times New Roman" panose="02020603050405020304" pitchFamily="18" charset="0"/>
              </a:rPr>
              <a:t>according to what was spoken</a:t>
            </a:r>
            <a:r>
              <a:rPr lang="en-US" sz="2300" dirty="0">
                <a:latin typeface="Times New Roman" panose="02020603050405020304" pitchFamily="18" charset="0"/>
                <a:cs typeface="Times New Roman" panose="02020603050405020304" pitchFamily="18" charset="0"/>
              </a:rPr>
              <a:t>, “So shall your </a:t>
            </a:r>
            <a:r>
              <a:rPr lang="en-US" sz="2300" dirty="0" smtClean="0">
                <a:latin typeface="Times New Roman" panose="02020603050405020304" pitchFamily="18" charset="0"/>
                <a:cs typeface="Times New Roman" panose="02020603050405020304" pitchFamily="18" charset="0"/>
              </a:rPr>
              <a:t>descendants be.” </a:t>
            </a:r>
            <a:r>
              <a:rPr lang="en-US" sz="2300" b="1" baseline="30000" dirty="0" smtClean="0">
                <a:latin typeface="Times New Roman" panose="02020603050405020304" pitchFamily="18" charset="0"/>
                <a:cs typeface="Times New Roman" panose="02020603050405020304" pitchFamily="18" charset="0"/>
              </a:rPr>
              <a:t>19</a:t>
            </a:r>
            <a:r>
              <a:rPr lang="en-US" sz="2300" b="1" baseline="30000" dirty="0">
                <a:latin typeface="Times New Roman" panose="02020603050405020304" pitchFamily="18" charset="0"/>
                <a:cs typeface="Times New Roman" panose="02020603050405020304" pitchFamily="18" charset="0"/>
              </a:rPr>
              <a:t> </a:t>
            </a:r>
            <a:r>
              <a:rPr lang="en-US" sz="2300" dirty="0">
                <a:latin typeface="Times New Roman" panose="02020603050405020304" pitchFamily="18" charset="0"/>
                <a:cs typeface="Times New Roman" panose="02020603050405020304" pitchFamily="18" charset="0"/>
              </a:rPr>
              <a:t>And not being weak in faith, </a:t>
            </a:r>
            <a:r>
              <a:rPr lang="en-US" sz="2300" dirty="0">
                <a:solidFill>
                  <a:srgbClr val="FFFF00"/>
                </a:solidFill>
                <a:latin typeface="Times New Roman" panose="02020603050405020304" pitchFamily="18" charset="0"/>
                <a:cs typeface="Times New Roman" panose="02020603050405020304" pitchFamily="18" charset="0"/>
              </a:rPr>
              <a:t>he did not consider his own body, already dead (since he was about a hundred years old), and the deadness of </a:t>
            </a:r>
            <a:r>
              <a:rPr lang="en-US" sz="2300" dirty="0" smtClean="0">
                <a:solidFill>
                  <a:srgbClr val="FFFF00"/>
                </a:solidFill>
                <a:latin typeface="Times New Roman" panose="02020603050405020304" pitchFamily="18" charset="0"/>
                <a:cs typeface="Times New Roman" panose="02020603050405020304" pitchFamily="18" charset="0"/>
              </a:rPr>
              <a:t>Sarah’s womb</a:t>
            </a:r>
            <a:r>
              <a:rPr lang="en-US" sz="2300" dirty="0" smtClean="0">
                <a:latin typeface="Times New Roman" panose="02020603050405020304" pitchFamily="18" charset="0"/>
                <a:cs typeface="Times New Roman" panose="02020603050405020304" pitchFamily="18" charset="0"/>
              </a:rPr>
              <a:t>. </a:t>
            </a:r>
            <a:r>
              <a:rPr lang="en-US" sz="2300" b="1" baseline="30000" dirty="0" smtClean="0">
                <a:latin typeface="Times New Roman" panose="02020603050405020304" pitchFamily="18" charset="0"/>
                <a:cs typeface="Times New Roman" panose="02020603050405020304" pitchFamily="18" charset="0"/>
              </a:rPr>
              <a:t>20</a:t>
            </a:r>
            <a:r>
              <a:rPr lang="en-US" sz="2300" b="1" baseline="30000" dirty="0">
                <a:latin typeface="Times New Roman" panose="02020603050405020304" pitchFamily="18" charset="0"/>
                <a:cs typeface="Times New Roman" panose="02020603050405020304" pitchFamily="18" charset="0"/>
              </a:rPr>
              <a:t> </a:t>
            </a:r>
            <a:r>
              <a:rPr lang="en-US" sz="2300" dirty="0">
                <a:latin typeface="Times New Roman" panose="02020603050405020304" pitchFamily="18" charset="0"/>
                <a:cs typeface="Times New Roman" panose="02020603050405020304" pitchFamily="18" charset="0"/>
              </a:rPr>
              <a:t>He did not waver at the promise of God through unbelief, but was strengthened in faith, giving glory to God, </a:t>
            </a:r>
            <a:r>
              <a:rPr lang="en-US" sz="2300" b="1" baseline="30000" dirty="0">
                <a:latin typeface="Times New Roman" panose="02020603050405020304" pitchFamily="18" charset="0"/>
                <a:cs typeface="Times New Roman" panose="02020603050405020304" pitchFamily="18" charset="0"/>
              </a:rPr>
              <a:t>21 </a:t>
            </a:r>
            <a:r>
              <a:rPr lang="en-US" sz="2300" dirty="0">
                <a:latin typeface="Times New Roman" panose="02020603050405020304" pitchFamily="18" charset="0"/>
                <a:cs typeface="Times New Roman" panose="02020603050405020304" pitchFamily="18" charset="0"/>
              </a:rPr>
              <a:t>and being fully convinced that what He had promised He was also able </a:t>
            </a:r>
            <a:r>
              <a:rPr lang="en-US" sz="2300" dirty="0" smtClean="0">
                <a:latin typeface="Times New Roman" panose="02020603050405020304" pitchFamily="18" charset="0"/>
                <a:cs typeface="Times New Roman" panose="02020603050405020304" pitchFamily="18" charset="0"/>
              </a:rPr>
              <a:t>to perform. </a:t>
            </a:r>
            <a:r>
              <a:rPr lang="en-US" sz="2300" b="1" baseline="30000" dirty="0" smtClean="0">
                <a:latin typeface="Times New Roman" panose="02020603050405020304" pitchFamily="18" charset="0"/>
                <a:cs typeface="Times New Roman" panose="02020603050405020304" pitchFamily="18" charset="0"/>
              </a:rPr>
              <a:t>22</a:t>
            </a:r>
            <a:r>
              <a:rPr lang="en-US" sz="2300" b="1" baseline="30000" dirty="0">
                <a:latin typeface="Times New Roman" panose="02020603050405020304" pitchFamily="18" charset="0"/>
                <a:cs typeface="Times New Roman" panose="02020603050405020304" pitchFamily="18" charset="0"/>
              </a:rPr>
              <a:t> </a:t>
            </a:r>
            <a:r>
              <a:rPr lang="en-US" sz="2300" dirty="0">
                <a:latin typeface="Times New Roman" panose="02020603050405020304" pitchFamily="18" charset="0"/>
                <a:cs typeface="Times New Roman" panose="02020603050405020304" pitchFamily="18" charset="0"/>
              </a:rPr>
              <a:t>And therefore “it was accounted to him for righteousness</a:t>
            </a:r>
            <a:r>
              <a:rPr lang="en-US" sz="2300" dirty="0" smtClean="0">
                <a:latin typeface="Times New Roman" panose="02020603050405020304" pitchFamily="18" charset="0"/>
                <a:cs typeface="Times New Roman" panose="02020603050405020304" pitchFamily="18" charset="0"/>
              </a:rPr>
              <a:t>.”</a:t>
            </a:r>
            <a:r>
              <a:rPr lang="en-US" sz="2300" baseline="30000" dirty="0">
                <a:latin typeface="Times New Roman" panose="02020603050405020304" pitchFamily="18" charset="0"/>
                <a:cs typeface="Times New Roman" panose="02020603050405020304" pitchFamily="18" charset="0"/>
              </a:rPr>
              <a:t> </a:t>
            </a:r>
            <a:r>
              <a:rPr lang="en-US" sz="2300" b="1" baseline="30000" dirty="0" smtClean="0">
                <a:latin typeface="Times New Roman" panose="02020603050405020304" pitchFamily="18" charset="0"/>
                <a:cs typeface="Times New Roman" panose="02020603050405020304" pitchFamily="18" charset="0"/>
              </a:rPr>
              <a:t>23</a:t>
            </a:r>
            <a:r>
              <a:rPr lang="en-US" sz="2300" b="1" baseline="30000" dirty="0">
                <a:latin typeface="Times New Roman" panose="02020603050405020304" pitchFamily="18" charset="0"/>
                <a:cs typeface="Times New Roman" panose="02020603050405020304" pitchFamily="18" charset="0"/>
              </a:rPr>
              <a:t> </a:t>
            </a:r>
            <a:r>
              <a:rPr lang="en-US" sz="2300" dirty="0">
                <a:latin typeface="Times New Roman" panose="02020603050405020304" pitchFamily="18" charset="0"/>
                <a:cs typeface="Times New Roman" panose="02020603050405020304" pitchFamily="18" charset="0"/>
              </a:rPr>
              <a:t>Now it was not written for his sake alone that it was imputed to him, </a:t>
            </a:r>
            <a:r>
              <a:rPr lang="en-US" sz="2300" b="1" baseline="30000" dirty="0">
                <a:latin typeface="Times New Roman" panose="02020603050405020304" pitchFamily="18" charset="0"/>
                <a:cs typeface="Times New Roman" panose="02020603050405020304" pitchFamily="18" charset="0"/>
              </a:rPr>
              <a:t>24 </a:t>
            </a:r>
            <a:r>
              <a:rPr lang="en-US" sz="2300" dirty="0">
                <a:latin typeface="Times New Roman" panose="02020603050405020304" pitchFamily="18" charset="0"/>
                <a:cs typeface="Times New Roman" panose="02020603050405020304" pitchFamily="18" charset="0"/>
              </a:rPr>
              <a:t>but also for us. It shall be imputed to us who believe in Him who raised up Jesus our Lord from </a:t>
            </a:r>
            <a:r>
              <a:rPr lang="en-US" sz="2300" dirty="0" smtClean="0">
                <a:latin typeface="Times New Roman" panose="02020603050405020304" pitchFamily="18" charset="0"/>
                <a:cs typeface="Times New Roman" panose="02020603050405020304" pitchFamily="18" charset="0"/>
              </a:rPr>
              <a:t>the dead, </a:t>
            </a:r>
            <a:r>
              <a:rPr lang="en-US" sz="2300" b="1" baseline="30000" dirty="0" smtClean="0">
                <a:latin typeface="Times New Roman" panose="02020603050405020304" pitchFamily="18" charset="0"/>
                <a:cs typeface="Times New Roman" panose="02020603050405020304" pitchFamily="18" charset="0"/>
              </a:rPr>
              <a:t>25</a:t>
            </a:r>
            <a:r>
              <a:rPr lang="en-US" sz="2300" b="1" baseline="30000" dirty="0">
                <a:latin typeface="Times New Roman" panose="02020603050405020304" pitchFamily="18" charset="0"/>
                <a:cs typeface="Times New Roman" panose="02020603050405020304" pitchFamily="18" charset="0"/>
              </a:rPr>
              <a:t> </a:t>
            </a:r>
            <a:r>
              <a:rPr lang="en-US" sz="2300" dirty="0">
                <a:latin typeface="Times New Roman" panose="02020603050405020304" pitchFamily="18" charset="0"/>
                <a:cs typeface="Times New Roman" panose="02020603050405020304" pitchFamily="18" charset="0"/>
              </a:rPr>
              <a:t>who was delivered up because of our offenses, and was raised because of our justification</a:t>
            </a:r>
            <a:r>
              <a:rPr lang="en-US" sz="2300" dirty="0" smtClean="0">
                <a:latin typeface="Times New Roman" panose="02020603050405020304" pitchFamily="18" charset="0"/>
                <a:cs typeface="Times New Roman" panose="02020603050405020304" pitchFamily="18" charset="0"/>
              </a:rPr>
              <a:t>.</a:t>
            </a:r>
            <a:endParaRPr lang="en-US" sz="23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61368325"/>
      </p:ext>
    </p:extLst>
  </p:cSld>
  <p:clrMapOvr>
    <a:masterClrMapping/>
  </p:clrMapOvr>
  <p:timing>
    <p:tnLst>
      <p:par>
        <p:cTn id="1" dur="indefinite" restart="never" nodeType="tmRoot"/>
      </p:par>
    </p:tnLst>
  </p:timing>
</p:sld>
</file>

<file path=ppt/theme/theme1.xml><?xml version="1.0" encoding="utf-8"?>
<a:theme xmlns:a="http://schemas.openxmlformats.org/drawingml/2006/main" name="Shimmer">
  <a:themeElements>
    <a:clrScheme name="Shimmer 2">
      <a:dk1>
        <a:srgbClr val="000099"/>
      </a:dk1>
      <a:lt1>
        <a:srgbClr val="FFFFFF"/>
      </a:lt1>
      <a:dk2>
        <a:srgbClr val="000066"/>
      </a:dk2>
      <a:lt2>
        <a:srgbClr val="EAEAEA"/>
      </a:lt2>
      <a:accent1>
        <a:srgbClr val="66CCFF"/>
      </a:accent1>
      <a:accent2>
        <a:srgbClr val="0066FF"/>
      </a:accent2>
      <a:accent3>
        <a:srgbClr val="AAAAB8"/>
      </a:accent3>
      <a:accent4>
        <a:srgbClr val="DADADA"/>
      </a:accent4>
      <a:accent5>
        <a:srgbClr val="B8E2FF"/>
      </a:accent5>
      <a:accent6>
        <a:srgbClr val="005CE7"/>
      </a:accent6>
      <a:hlink>
        <a:srgbClr val="FFFFCC"/>
      </a:hlink>
      <a:folHlink>
        <a:srgbClr val="99CC00"/>
      </a:folHlink>
    </a:clrScheme>
    <a:fontScheme name="Shimmer">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Shimmer 1">
        <a:dk1>
          <a:srgbClr val="BD3737"/>
        </a:dk1>
        <a:lt1>
          <a:srgbClr val="FFFFFF"/>
        </a:lt1>
        <a:dk2>
          <a:srgbClr val="721E1E"/>
        </a:dk2>
        <a:lt2>
          <a:srgbClr val="FFCC00"/>
        </a:lt2>
        <a:accent1>
          <a:srgbClr val="FF6600"/>
        </a:accent1>
        <a:accent2>
          <a:srgbClr val="CC3300"/>
        </a:accent2>
        <a:accent3>
          <a:srgbClr val="BCABAB"/>
        </a:accent3>
        <a:accent4>
          <a:srgbClr val="DADADA"/>
        </a:accent4>
        <a:accent5>
          <a:srgbClr val="FFB8AA"/>
        </a:accent5>
        <a:accent6>
          <a:srgbClr val="B92D00"/>
        </a:accent6>
        <a:hlink>
          <a:srgbClr val="F7CC2F"/>
        </a:hlink>
        <a:folHlink>
          <a:srgbClr val="C7C6B1"/>
        </a:folHlink>
      </a:clrScheme>
      <a:clrMap bg1="dk2" tx1="lt1" bg2="dk1" tx2="lt2" accent1="accent1" accent2="accent2" accent3="accent3" accent4="accent4" accent5="accent5" accent6="accent6" hlink="hlink" folHlink="folHlink"/>
    </a:extraClrScheme>
    <a:extraClrScheme>
      <a:clrScheme name="Shimmer 2">
        <a:dk1>
          <a:srgbClr val="000099"/>
        </a:dk1>
        <a:lt1>
          <a:srgbClr val="FFFFFF"/>
        </a:lt1>
        <a:dk2>
          <a:srgbClr val="000066"/>
        </a:dk2>
        <a:lt2>
          <a:srgbClr val="EAEAEA"/>
        </a:lt2>
        <a:accent1>
          <a:srgbClr val="66CCFF"/>
        </a:accent1>
        <a:accent2>
          <a:srgbClr val="0066FF"/>
        </a:accent2>
        <a:accent3>
          <a:srgbClr val="AAAAB8"/>
        </a:accent3>
        <a:accent4>
          <a:srgbClr val="DADADA"/>
        </a:accent4>
        <a:accent5>
          <a:srgbClr val="B8E2FF"/>
        </a:accent5>
        <a:accent6>
          <a:srgbClr val="005CE7"/>
        </a:accent6>
        <a:hlink>
          <a:srgbClr val="FFFFCC"/>
        </a:hlink>
        <a:folHlink>
          <a:srgbClr val="99CC00"/>
        </a:folHlink>
      </a:clrScheme>
      <a:clrMap bg1="dk2" tx1="lt1" bg2="dk1" tx2="lt2" accent1="accent1" accent2="accent2" accent3="accent3" accent4="accent4" accent5="accent5" accent6="accent6" hlink="hlink" folHlink="folHlink"/>
    </a:extraClrScheme>
    <a:extraClrScheme>
      <a:clrScheme name="Shimmer 3">
        <a:dk1>
          <a:srgbClr val="6600CC"/>
        </a:dk1>
        <a:lt1>
          <a:srgbClr val="FFFFFF"/>
        </a:lt1>
        <a:dk2>
          <a:srgbClr val="4B0096"/>
        </a:dk2>
        <a:lt2>
          <a:srgbClr val="CDD7DF"/>
        </a:lt2>
        <a:accent1>
          <a:srgbClr val="9999FF"/>
        </a:accent1>
        <a:accent2>
          <a:srgbClr val="7850BA"/>
        </a:accent2>
        <a:accent3>
          <a:srgbClr val="B1AAC9"/>
        </a:accent3>
        <a:accent4>
          <a:srgbClr val="DADADA"/>
        </a:accent4>
        <a:accent5>
          <a:srgbClr val="CACAFF"/>
        </a:accent5>
        <a:accent6>
          <a:srgbClr val="6C48A8"/>
        </a:accent6>
        <a:hlink>
          <a:srgbClr val="00CCFF"/>
        </a:hlink>
        <a:folHlink>
          <a:srgbClr val="0796B3"/>
        </a:folHlink>
      </a:clrScheme>
      <a:clrMap bg1="dk2" tx1="lt1" bg2="dk1" tx2="lt2" accent1="accent1" accent2="accent2" accent3="accent3" accent4="accent4" accent5="accent5" accent6="accent6" hlink="hlink" folHlink="folHlink"/>
    </a:extraClrScheme>
    <a:extraClrScheme>
      <a:clrScheme name="Shimmer 4">
        <a:dk1>
          <a:srgbClr val="55863C"/>
        </a:dk1>
        <a:lt1>
          <a:srgbClr val="FFFFFF"/>
        </a:lt1>
        <a:dk2>
          <a:srgbClr val="375F2F"/>
        </a:dk2>
        <a:lt2>
          <a:srgbClr val="D1EFB3"/>
        </a:lt2>
        <a:accent1>
          <a:srgbClr val="00CC66"/>
        </a:accent1>
        <a:accent2>
          <a:srgbClr val="8EAC66"/>
        </a:accent2>
        <a:accent3>
          <a:srgbClr val="AEB6AD"/>
        </a:accent3>
        <a:accent4>
          <a:srgbClr val="DADADA"/>
        </a:accent4>
        <a:accent5>
          <a:srgbClr val="AAE2B8"/>
        </a:accent5>
        <a:accent6>
          <a:srgbClr val="809B5C"/>
        </a:accent6>
        <a:hlink>
          <a:srgbClr val="B4EF7F"/>
        </a:hlink>
        <a:folHlink>
          <a:srgbClr val="F8F6AC"/>
        </a:folHlink>
      </a:clrScheme>
      <a:clrMap bg1="dk2" tx1="lt1" bg2="dk1" tx2="lt2" accent1="accent1" accent2="accent2" accent3="accent3" accent4="accent4" accent5="accent5" accent6="accent6" hlink="hlink" folHlink="folHlink"/>
    </a:extraClrScheme>
    <a:extraClrScheme>
      <a:clrScheme name="Shimmer 5">
        <a:dk1>
          <a:srgbClr val="588073"/>
        </a:dk1>
        <a:lt1>
          <a:srgbClr val="FFFFFF"/>
        </a:lt1>
        <a:dk2>
          <a:srgbClr val="486768"/>
        </a:dk2>
        <a:lt2>
          <a:srgbClr val="DDDDDD"/>
        </a:lt2>
        <a:accent1>
          <a:srgbClr val="33CCCC"/>
        </a:accent1>
        <a:accent2>
          <a:srgbClr val="008871"/>
        </a:accent2>
        <a:accent3>
          <a:srgbClr val="B1B8B9"/>
        </a:accent3>
        <a:accent4>
          <a:srgbClr val="DADADA"/>
        </a:accent4>
        <a:accent5>
          <a:srgbClr val="ADE2E2"/>
        </a:accent5>
        <a:accent6>
          <a:srgbClr val="007B66"/>
        </a:accent6>
        <a:hlink>
          <a:srgbClr val="00CC99"/>
        </a:hlink>
        <a:folHlink>
          <a:srgbClr val="A8A8A8"/>
        </a:folHlink>
      </a:clrScheme>
      <a:clrMap bg1="dk2" tx1="lt1" bg2="dk1" tx2="lt2" accent1="accent1" accent2="accent2" accent3="accent3" accent4="accent4" accent5="accent5" accent6="accent6" hlink="hlink" folHlink="folHlink"/>
    </a:extraClrScheme>
    <a:extraClrScheme>
      <a:clrScheme name="Shimmer 6">
        <a:dk1>
          <a:srgbClr val="6B6C75"/>
        </a:dk1>
        <a:lt1>
          <a:srgbClr val="FFFFFF"/>
        </a:lt1>
        <a:dk2>
          <a:srgbClr val="575863"/>
        </a:dk2>
        <a:lt2>
          <a:srgbClr val="FFFFCC"/>
        </a:lt2>
        <a:accent1>
          <a:srgbClr val="677481"/>
        </a:accent1>
        <a:accent2>
          <a:srgbClr val="697E5E"/>
        </a:accent2>
        <a:accent3>
          <a:srgbClr val="B4B4B7"/>
        </a:accent3>
        <a:accent4>
          <a:srgbClr val="DADADA"/>
        </a:accent4>
        <a:accent5>
          <a:srgbClr val="B8BCC1"/>
        </a:accent5>
        <a:accent6>
          <a:srgbClr val="5E7254"/>
        </a:accent6>
        <a:hlink>
          <a:srgbClr val="E9E77F"/>
        </a:hlink>
        <a:folHlink>
          <a:srgbClr val="D3A44F"/>
        </a:folHlink>
      </a:clrScheme>
      <a:clrMap bg1="dk2" tx1="lt1" bg2="dk1" tx2="lt2" accent1="accent1" accent2="accent2" accent3="accent3" accent4="accent4" accent5="accent5" accent6="accent6" hlink="hlink" folHlink="folHlink"/>
    </a:extraClrScheme>
    <a:extraClrScheme>
      <a:clrScheme name="Shimmer 7">
        <a:dk1>
          <a:srgbClr val="000000"/>
        </a:dk1>
        <a:lt1>
          <a:srgbClr val="C4D6BE"/>
        </a:lt1>
        <a:dk2>
          <a:srgbClr val="339966"/>
        </a:dk2>
        <a:lt2>
          <a:srgbClr val="EFFBF0"/>
        </a:lt2>
        <a:accent1>
          <a:srgbClr val="DDDDDD"/>
        </a:accent1>
        <a:accent2>
          <a:srgbClr val="CCFF99"/>
        </a:accent2>
        <a:accent3>
          <a:srgbClr val="DEE8DB"/>
        </a:accent3>
        <a:accent4>
          <a:srgbClr val="000000"/>
        </a:accent4>
        <a:accent5>
          <a:srgbClr val="EBEBEB"/>
        </a:accent5>
        <a:accent6>
          <a:srgbClr val="B9E78A"/>
        </a:accent6>
        <a:hlink>
          <a:srgbClr val="009900"/>
        </a:hlink>
        <a:folHlink>
          <a:srgbClr val="336600"/>
        </a:folHlink>
      </a:clrScheme>
      <a:clrMap bg1="lt1" tx1="dk1" bg2="lt2" tx2="dk2" accent1="accent1" accent2="accent2" accent3="accent3" accent4="accent4" accent5="accent5" accent6="accent6" hlink="hlink" folHlink="folHlink"/>
    </a:extraClrScheme>
    <a:extraClrScheme>
      <a:clrScheme name="Shimmer 8">
        <a:dk1>
          <a:srgbClr val="000000"/>
        </a:dk1>
        <a:lt1>
          <a:srgbClr val="D6DAE4"/>
        </a:lt1>
        <a:dk2>
          <a:srgbClr val="000099"/>
        </a:dk2>
        <a:lt2>
          <a:srgbClr val="FFFFFF"/>
        </a:lt2>
        <a:accent1>
          <a:srgbClr val="BFDEE3"/>
        </a:accent1>
        <a:accent2>
          <a:srgbClr val="C0C0C0"/>
        </a:accent2>
        <a:accent3>
          <a:srgbClr val="E8EAEF"/>
        </a:accent3>
        <a:accent4>
          <a:srgbClr val="000000"/>
        </a:accent4>
        <a:accent5>
          <a:srgbClr val="DCECEF"/>
        </a:accent5>
        <a:accent6>
          <a:srgbClr val="AEAEAE"/>
        </a:accent6>
        <a:hlink>
          <a:srgbClr val="3333CC"/>
        </a:hlink>
        <a:folHlink>
          <a:srgbClr val="5E93C9"/>
        </a:folHlink>
      </a:clrScheme>
      <a:clrMap bg1="lt1" tx1="dk1" bg2="lt2" tx2="dk2" accent1="accent1" accent2="accent2" accent3="accent3" accent4="accent4" accent5="accent5" accent6="accent6" hlink="hlink" folHlink="folHlink"/>
    </a:extraClrScheme>
    <a:extraClrScheme>
      <a:clrScheme name="Shimmer 9">
        <a:dk1>
          <a:srgbClr val="4A2500"/>
        </a:dk1>
        <a:lt1>
          <a:srgbClr val="C2C0BA"/>
        </a:lt1>
        <a:dk2>
          <a:srgbClr val="788569"/>
        </a:dk2>
        <a:lt2>
          <a:srgbClr val="F4F4EC"/>
        </a:lt2>
        <a:accent1>
          <a:srgbClr val="E1DFC1"/>
        </a:accent1>
        <a:accent2>
          <a:srgbClr val="A5A7AF"/>
        </a:accent2>
        <a:accent3>
          <a:srgbClr val="DDDCD9"/>
        </a:accent3>
        <a:accent4>
          <a:srgbClr val="3E1E00"/>
        </a:accent4>
        <a:accent5>
          <a:srgbClr val="EEECDD"/>
        </a:accent5>
        <a:accent6>
          <a:srgbClr val="95979E"/>
        </a:accent6>
        <a:hlink>
          <a:srgbClr val="9C9800"/>
        </a:hlink>
        <a:folHlink>
          <a:srgbClr val="666633"/>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Shimmer</Template>
  <TotalTime>2980</TotalTime>
  <Words>644</Words>
  <Application>Microsoft Office PowerPoint</Application>
  <PresentationFormat>On-screen Show (4:3)</PresentationFormat>
  <Paragraphs>79</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Shimmer</vt:lpstr>
      <vt:lpstr>“There Is Hope… In Spite Of This”</vt:lpstr>
      <vt:lpstr>Background to Context</vt:lpstr>
      <vt:lpstr>Ezra 10:1-4</vt:lpstr>
      <vt:lpstr>Ezra 10:1-4</vt:lpstr>
      <vt:lpstr>Regarding This Hope of Israel</vt:lpstr>
      <vt:lpstr>Abraham: Example of Hope Romans 4:18-25</vt:lpstr>
      <vt:lpstr>Abraham: Example of Hope Romans 4:18-25</vt:lpstr>
      <vt:lpstr>Abraham: Example of Hope Romans 4:18-25</vt:lpstr>
      <vt:lpstr>Abraham: Example of Hope Romans 4:18-25</vt:lpstr>
      <vt:lpstr>Abraham: Example of Hope Romans 4:18-25</vt:lpstr>
      <vt:lpstr>Abraham: Example of Hope Romans 4:18-25</vt:lpstr>
      <vt:lpstr>Abraham: Example of Hope Romans 4:18-25</vt:lpstr>
      <vt:lpstr>Abraham: Example of Hope Romans 4:18-25</vt:lpstr>
      <vt:lpstr>Abraham: Example of Hope Romans 4:18-25</vt:lpstr>
      <vt:lpstr>Abraham: Example of Hope Romans 4:18-25</vt:lpstr>
      <vt:lpstr>Some Facts About Our Hope</vt:lpstr>
      <vt:lpstr>We Can Have HOPE Despite Present Problems</vt:lpstr>
      <vt:lpstr>Having Hope for Our Nation</vt:lpstr>
      <vt:lpstr>Having Hope for Our Families</vt:lpstr>
      <vt:lpstr>Having Hope for Our Souls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Yet Now There Is Hope</dc:title>
  <dc:creator>Harry Osborne</dc:creator>
  <cp:lastModifiedBy>Harry</cp:lastModifiedBy>
  <cp:revision>16</cp:revision>
  <dcterms:created xsi:type="dcterms:W3CDTF">2008-10-11T22:46:02Z</dcterms:created>
  <dcterms:modified xsi:type="dcterms:W3CDTF">2015-10-11T12:17:23Z</dcterms:modified>
</cp:coreProperties>
</file>