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notesMasterIdLst>
    <p:notesMasterId r:id="rId19"/>
  </p:notesMasterIdLst>
  <p:sldIdLst>
    <p:sldId id="256" r:id="rId2"/>
    <p:sldId id="261" r:id="rId3"/>
    <p:sldId id="265" r:id="rId4"/>
    <p:sldId id="259" r:id="rId5"/>
    <p:sldId id="266" r:id="rId6"/>
    <p:sldId id="268" r:id="rId7"/>
    <p:sldId id="267" r:id="rId8"/>
    <p:sldId id="260" r:id="rId9"/>
    <p:sldId id="269" r:id="rId10"/>
    <p:sldId id="270" r:id="rId11"/>
    <p:sldId id="271" r:id="rId12"/>
    <p:sldId id="272" r:id="rId13"/>
    <p:sldId id="273" r:id="rId14"/>
    <p:sldId id="274" r:id="rId15"/>
    <p:sldId id="275" r:id="rId16"/>
    <p:sldId id="276" r:id="rId17"/>
    <p:sldId id="258" r:id="rId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846"/>
    <a:srgbClr val="0066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84" autoAdjust="0"/>
  </p:normalViewPr>
  <p:slideViewPr>
    <p:cSldViewPr snapToGrid="0">
      <p:cViewPr>
        <p:scale>
          <a:sx n="60" d="100"/>
          <a:sy n="60" d="100"/>
        </p:scale>
        <p:origin x="-1032" y="-32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7EAE156-E247-4395-BCDD-5A5D30B1FF33}" type="datetimeFigureOut">
              <a:rPr lang="en-US" smtClean="0"/>
              <a:t>10/17/2015</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B01814D-1466-414A-8336-1EF758388FAA}" type="slidenum">
              <a:rPr lang="en-US" smtClean="0"/>
              <a:t>‹#›</a:t>
            </a:fld>
            <a:endParaRPr lang="en-US"/>
          </a:p>
        </p:txBody>
      </p:sp>
    </p:spTree>
    <p:extLst>
      <p:ext uri="{BB962C8B-B14F-4D97-AF65-F5344CB8AC3E}">
        <p14:creationId xmlns:p14="http://schemas.microsoft.com/office/powerpoint/2010/main" val="2437162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B01814D-1466-414A-8336-1EF758388FAA}" type="slidenum">
              <a:rPr lang="en-US" smtClean="0"/>
              <a:t>1</a:t>
            </a:fld>
            <a:endParaRPr lang="en-US"/>
          </a:p>
        </p:txBody>
      </p:sp>
    </p:spTree>
    <p:extLst>
      <p:ext uri="{BB962C8B-B14F-4D97-AF65-F5344CB8AC3E}">
        <p14:creationId xmlns:p14="http://schemas.microsoft.com/office/powerpoint/2010/main" val="146034878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mj-lt"/>
              <a:buNone/>
            </a:pPr>
            <a:endParaRPr lang="en-US" baseline="0" dirty="0" smtClean="0"/>
          </a:p>
        </p:txBody>
      </p:sp>
      <p:sp>
        <p:nvSpPr>
          <p:cNvPr id="4" name="Slide Number Placeholder 3"/>
          <p:cNvSpPr>
            <a:spLocks noGrp="1"/>
          </p:cNvSpPr>
          <p:nvPr>
            <p:ph type="sldNum" sz="quarter" idx="10"/>
          </p:nvPr>
        </p:nvSpPr>
        <p:spPr/>
        <p:txBody>
          <a:bodyPr/>
          <a:lstStyle/>
          <a:p>
            <a:fld id="{4B01814D-1466-414A-8336-1EF758388FAA}" type="slidenum">
              <a:rPr lang="en-US" smtClean="0"/>
              <a:t>11</a:t>
            </a:fld>
            <a:endParaRPr lang="en-US"/>
          </a:p>
        </p:txBody>
      </p:sp>
    </p:spTree>
    <p:extLst>
      <p:ext uri="{BB962C8B-B14F-4D97-AF65-F5344CB8AC3E}">
        <p14:creationId xmlns:p14="http://schemas.microsoft.com/office/powerpoint/2010/main" val="24897933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mj-lt"/>
              <a:buNone/>
            </a:pPr>
            <a:endParaRPr lang="en-US" baseline="0" dirty="0" smtClean="0"/>
          </a:p>
        </p:txBody>
      </p:sp>
      <p:sp>
        <p:nvSpPr>
          <p:cNvPr id="4" name="Slide Number Placeholder 3"/>
          <p:cNvSpPr>
            <a:spLocks noGrp="1"/>
          </p:cNvSpPr>
          <p:nvPr>
            <p:ph type="sldNum" sz="quarter" idx="10"/>
          </p:nvPr>
        </p:nvSpPr>
        <p:spPr/>
        <p:txBody>
          <a:bodyPr/>
          <a:lstStyle/>
          <a:p>
            <a:fld id="{4B01814D-1466-414A-8336-1EF758388FAA}" type="slidenum">
              <a:rPr lang="en-US" smtClean="0"/>
              <a:t>12</a:t>
            </a:fld>
            <a:endParaRPr lang="en-US"/>
          </a:p>
        </p:txBody>
      </p:sp>
    </p:spTree>
    <p:extLst>
      <p:ext uri="{BB962C8B-B14F-4D97-AF65-F5344CB8AC3E}">
        <p14:creationId xmlns:p14="http://schemas.microsoft.com/office/powerpoint/2010/main" val="248979330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mj-lt"/>
              <a:buNone/>
            </a:pPr>
            <a:endParaRPr lang="en-US" baseline="0" dirty="0" smtClean="0"/>
          </a:p>
        </p:txBody>
      </p:sp>
      <p:sp>
        <p:nvSpPr>
          <p:cNvPr id="4" name="Slide Number Placeholder 3"/>
          <p:cNvSpPr>
            <a:spLocks noGrp="1"/>
          </p:cNvSpPr>
          <p:nvPr>
            <p:ph type="sldNum" sz="quarter" idx="10"/>
          </p:nvPr>
        </p:nvSpPr>
        <p:spPr/>
        <p:txBody>
          <a:bodyPr/>
          <a:lstStyle/>
          <a:p>
            <a:fld id="{4B01814D-1466-414A-8336-1EF758388FAA}" type="slidenum">
              <a:rPr lang="en-US" smtClean="0"/>
              <a:t>13</a:t>
            </a:fld>
            <a:endParaRPr lang="en-US"/>
          </a:p>
        </p:txBody>
      </p:sp>
    </p:spTree>
    <p:extLst>
      <p:ext uri="{BB962C8B-B14F-4D97-AF65-F5344CB8AC3E}">
        <p14:creationId xmlns:p14="http://schemas.microsoft.com/office/powerpoint/2010/main" val="248979330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mj-lt"/>
              <a:buNone/>
            </a:pPr>
            <a:endParaRPr lang="en-US" baseline="0" dirty="0" smtClean="0"/>
          </a:p>
        </p:txBody>
      </p:sp>
      <p:sp>
        <p:nvSpPr>
          <p:cNvPr id="4" name="Slide Number Placeholder 3"/>
          <p:cNvSpPr>
            <a:spLocks noGrp="1"/>
          </p:cNvSpPr>
          <p:nvPr>
            <p:ph type="sldNum" sz="quarter" idx="10"/>
          </p:nvPr>
        </p:nvSpPr>
        <p:spPr/>
        <p:txBody>
          <a:bodyPr/>
          <a:lstStyle/>
          <a:p>
            <a:fld id="{4B01814D-1466-414A-8336-1EF758388FAA}" type="slidenum">
              <a:rPr lang="en-US" smtClean="0"/>
              <a:t>14</a:t>
            </a:fld>
            <a:endParaRPr lang="en-US"/>
          </a:p>
        </p:txBody>
      </p:sp>
    </p:spTree>
    <p:extLst>
      <p:ext uri="{BB962C8B-B14F-4D97-AF65-F5344CB8AC3E}">
        <p14:creationId xmlns:p14="http://schemas.microsoft.com/office/powerpoint/2010/main" val="248979330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mj-lt"/>
              <a:buNone/>
            </a:pPr>
            <a:endParaRPr lang="en-US" baseline="0" dirty="0" smtClean="0"/>
          </a:p>
        </p:txBody>
      </p:sp>
      <p:sp>
        <p:nvSpPr>
          <p:cNvPr id="4" name="Slide Number Placeholder 3"/>
          <p:cNvSpPr>
            <a:spLocks noGrp="1"/>
          </p:cNvSpPr>
          <p:nvPr>
            <p:ph type="sldNum" sz="quarter" idx="10"/>
          </p:nvPr>
        </p:nvSpPr>
        <p:spPr/>
        <p:txBody>
          <a:bodyPr/>
          <a:lstStyle/>
          <a:p>
            <a:fld id="{4B01814D-1466-414A-8336-1EF758388FAA}" type="slidenum">
              <a:rPr lang="en-US" smtClean="0"/>
              <a:t>15</a:t>
            </a:fld>
            <a:endParaRPr lang="en-US"/>
          </a:p>
        </p:txBody>
      </p:sp>
    </p:spTree>
    <p:extLst>
      <p:ext uri="{BB962C8B-B14F-4D97-AF65-F5344CB8AC3E}">
        <p14:creationId xmlns:p14="http://schemas.microsoft.com/office/powerpoint/2010/main" val="248979330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mj-lt"/>
              <a:buNone/>
            </a:pPr>
            <a:endParaRPr lang="en-US" baseline="0" dirty="0" smtClean="0"/>
          </a:p>
        </p:txBody>
      </p:sp>
      <p:sp>
        <p:nvSpPr>
          <p:cNvPr id="4" name="Slide Number Placeholder 3"/>
          <p:cNvSpPr>
            <a:spLocks noGrp="1"/>
          </p:cNvSpPr>
          <p:nvPr>
            <p:ph type="sldNum" sz="quarter" idx="10"/>
          </p:nvPr>
        </p:nvSpPr>
        <p:spPr/>
        <p:txBody>
          <a:bodyPr/>
          <a:lstStyle/>
          <a:p>
            <a:fld id="{4B01814D-1466-414A-8336-1EF758388FAA}" type="slidenum">
              <a:rPr lang="en-US" smtClean="0"/>
              <a:t>16</a:t>
            </a:fld>
            <a:endParaRPr lang="en-US"/>
          </a:p>
        </p:txBody>
      </p:sp>
    </p:spTree>
    <p:extLst>
      <p:ext uri="{BB962C8B-B14F-4D97-AF65-F5344CB8AC3E}">
        <p14:creationId xmlns:p14="http://schemas.microsoft.com/office/powerpoint/2010/main" val="248979330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B01814D-1466-414A-8336-1EF758388FAA}" type="slidenum">
              <a:rPr lang="en-US" smtClean="0"/>
              <a:t>17</a:t>
            </a:fld>
            <a:endParaRPr lang="en-US"/>
          </a:p>
        </p:txBody>
      </p:sp>
    </p:spTree>
    <p:extLst>
      <p:ext uri="{BB962C8B-B14F-4D97-AF65-F5344CB8AC3E}">
        <p14:creationId xmlns:p14="http://schemas.microsoft.com/office/powerpoint/2010/main" val="20628803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B01814D-1466-414A-8336-1EF758388FAA}" type="slidenum">
              <a:rPr lang="en-US" smtClean="0"/>
              <a:t>2</a:t>
            </a:fld>
            <a:endParaRPr lang="en-US"/>
          </a:p>
        </p:txBody>
      </p:sp>
    </p:spTree>
    <p:extLst>
      <p:ext uri="{BB962C8B-B14F-4D97-AF65-F5344CB8AC3E}">
        <p14:creationId xmlns:p14="http://schemas.microsoft.com/office/powerpoint/2010/main" val="12172268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mj-lt"/>
              <a:buNone/>
            </a:pPr>
            <a:endParaRPr lang="en-US" baseline="0" dirty="0" smtClean="0"/>
          </a:p>
        </p:txBody>
      </p:sp>
      <p:sp>
        <p:nvSpPr>
          <p:cNvPr id="4" name="Slide Number Placeholder 3"/>
          <p:cNvSpPr>
            <a:spLocks noGrp="1"/>
          </p:cNvSpPr>
          <p:nvPr>
            <p:ph type="sldNum" sz="quarter" idx="10"/>
          </p:nvPr>
        </p:nvSpPr>
        <p:spPr/>
        <p:txBody>
          <a:bodyPr/>
          <a:lstStyle/>
          <a:p>
            <a:fld id="{4B01814D-1466-414A-8336-1EF758388FAA}" type="slidenum">
              <a:rPr lang="en-US" smtClean="0"/>
              <a:t>3</a:t>
            </a:fld>
            <a:endParaRPr lang="en-US"/>
          </a:p>
        </p:txBody>
      </p:sp>
    </p:spTree>
    <p:extLst>
      <p:ext uri="{BB962C8B-B14F-4D97-AF65-F5344CB8AC3E}">
        <p14:creationId xmlns:p14="http://schemas.microsoft.com/office/powerpoint/2010/main" val="24897933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B01814D-1466-414A-8336-1EF758388FAA}" type="slidenum">
              <a:rPr lang="en-US" smtClean="0"/>
              <a:t>4</a:t>
            </a:fld>
            <a:endParaRPr lang="en-US"/>
          </a:p>
        </p:txBody>
      </p:sp>
    </p:spTree>
    <p:extLst>
      <p:ext uri="{BB962C8B-B14F-4D97-AF65-F5344CB8AC3E}">
        <p14:creationId xmlns:p14="http://schemas.microsoft.com/office/powerpoint/2010/main" val="42693974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mj-lt"/>
              <a:buNone/>
            </a:pPr>
            <a:endParaRPr lang="en-US" baseline="0" dirty="0" smtClean="0"/>
          </a:p>
        </p:txBody>
      </p:sp>
      <p:sp>
        <p:nvSpPr>
          <p:cNvPr id="4" name="Slide Number Placeholder 3"/>
          <p:cNvSpPr>
            <a:spLocks noGrp="1"/>
          </p:cNvSpPr>
          <p:nvPr>
            <p:ph type="sldNum" sz="quarter" idx="10"/>
          </p:nvPr>
        </p:nvSpPr>
        <p:spPr/>
        <p:txBody>
          <a:bodyPr/>
          <a:lstStyle/>
          <a:p>
            <a:fld id="{4B01814D-1466-414A-8336-1EF758388FAA}" type="slidenum">
              <a:rPr lang="en-US" smtClean="0"/>
              <a:t>5</a:t>
            </a:fld>
            <a:endParaRPr lang="en-US"/>
          </a:p>
        </p:txBody>
      </p:sp>
    </p:spTree>
    <p:extLst>
      <p:ext uri="{BB962C8B-B14F-4D97-AF65-F5344CB8AC3E}">
        <p14:creationId xmlns:p14="http://schemas.microsoft.com/office/powerpoint/2010/main" val="24897933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mj-lt"/>
              <a:buNone/>
            </a:pPr>
            <a:endParaRPr lang="en-US" baseline="0" dirty="0" smtClean="0"/>
          </a:p>
        </p:txBody>
      </p:sp>
      <p:sp>
        <p:nvSpPr>
          <p:cNvPr id="4" name="Slide Number Placeholder 3"/>
          <p:cNvSpPr>
            <a:spLocks noGrp="1"/>
          </p:cNvSpPr>
          <p:nvPr>
            <p:ph type="sldNum" sz="quarter" idx="10"/>
          </p:nvPr>
        </p:nvSpPr>
        <p:spPr/>
        <p:txBody>
          <a:bodyPr/>
          <a:lstStyle/>
          <a:p>
            <a:fld id="{4B01814D-1466-414A-8336-1EF758388FAA}" type="slidenum">
              <a:rPr lang="en-US" smtClean="0"/>
              <a:t>6</a:t>
            </a:fld>
            <a:endParaRPr lang="en-US"/>
          </a:p>
        </p:txBody>
      </p:sp>
    </p:spTree>
    <p:extLst>
      <p:ext uri="{BB962C8B-B14F-4D97-AF65-F5344CB8AC3E}">
        <p14:creationId xmlns:p14="http://schemas.microsoft.com/office/powerpoint/2010/main" val="24897933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mj-lt"/>
              <a:buNone/>
            </a:pPr>
            <a:endParaRPr lang="en-US" baseline="0" dirty="0" smtClean="0"/>
          </a:p>
        </p:txBody>
      </p:sp>
      <p:sp>
        <p:nvSpPr>
          <p:cNvPr id="4" name="Slide Number Placeholder 3"/>
          <p:cNvSpPr>
            <a:spLocks noGrp="1"/>
          </p:cNvSpPr>
          <p:nvPr>
            <p:ph type="sldNum" sz="quarter" idx="10"/>
          </p:nvPr>
        </p:nvSpPr>
        <p:spPr/>
        <p:txBody>
          <a:bodyPr/>
          <a:lstStyle/>
          <a:p>
            <a:fld id="{4B01814D-1466-414A-8336-1EF758388FAA}" type="slidenum">
              <a:rPr lang="en-US" smtClean="0"/>
              <a:t>7</a:t>
            </a:fld>
            <a:endParaRPr lang="en-US"/>
          </a:p>
        </p:txBody>
      </p:sp>
    </p:spTree>
    <p:extLst>
      <p:ext uri="{BB962C8B-B14F-4D97-AF65-F5344CB8AC3E}">
        <p14:creationId xmlns:p14="http://schemas.microsoft.com/office/powerpoint/2010/main" val="24897933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mj-lt"/>
              <a:buNone/>
            </a:pPr>
            <a:endParaRPr lang="en-US" baseline="0" dirty="0" smtClean="0"/>
          </a:p>
        </p:txBody>
      </p:sp>
      <p:sp>
        <p:nvSpPr>
          <p:cNvPr id="4" name="Slide Number Placeholder 3"/>
          <p:cNvSpPr>
            <a:spLocks noGrp="1"/>
          </p:cNvSpPr>
          <p:nvPr>
            <p:ph type="sldNum" sz="quarter" idx="10"/>
          </p:nvPr>
        </p:nvSpPr>
        <p:spPr/>
        <p:txBody>
          <a:bodyPr/>
          <a:lstStyle/>
          <a:p>
            <a:fld id="{4B01814D-1466-414A-8336-1EF758388FAA}" type="slidenum">
              <a:rPr lang="en-US" smtClean="0"/>
              <a:t>9</a:t>
            </a:fld>
            <a:endParaRPr lang="en-US"/>
          </a:p>
        </p:txBody>
      </p:sp>
    </p:spTree>
    <p:extLst>
      <p:ext uri="{BB962C8B-B14F-4D97-AF65-F5344CB8AC3E}">
        <p14:creationId xmlns:p14="http://schemas.microsoft.com/office/powerpoint/2010/main" val="24897933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mj-lt"/>
              <a:buNone/>
            </a:pPr>
            <a:endParaRPr lang="en-US" baseline="0" dirty="0" smtClean="0"/>
          </a:p>
        </p:txBody>
      </p:sp>
      <p:sp>
        <p:nvSpPr>
          <p:cNvPr id="4" name="Slide Number Placeholder 3"/>
          <p:cNvSpPr>
            <a:spLocks noGrp="1"/>
          </p:cNvSpPr>
          <p:nvPr>
            <p:ph type="sldNum" sz="quarter" idx="10"/>
          </p:nvPr>
        </p:nvSpPr>
        <p:spPr/>
        <p:txBody>
          <a:bodyPr/>
          <a:lstStyle/>
          <a:p>
            <a:fld id="{4B01814D-1466-414A-8336-1EF758388FAA}" type="slidenum">
              <a:rPr lang="en-US" smtClean="0"/>
              <a:t>10</a:t>
            </a:fld>
            <a:endParaRPr lang="en-US"/>
          </a:p>
        </p:txBody>
      </p:sp>
    </p:spTree>
    <p:extLst>
      <p:ext uri="{BB962C8B-B14F-4D97-AF65-F5344CB8AC3E}">
        <p14:creationId xmlns:p14="http://schemas.microsoft.com/office/powerpoint/2010/main" val="24897933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347" y="1122363"/>
            <a:ext cx="7773308" cy="2387600"/>
          </a:xfrm>
        </p:spPr>
        <p:txBody>
          <a:bodyPr anchor="b">
            <a:normAutofit/>
          </a:bodyPr>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685347" y="3602038"/>
            <a:ext cx="7773308"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10/17/2015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2643495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355" y="4289373"/>
            <a:ext cx="7775673" cy="819355"/>
          </a:xfrm>
        </p:spPr>
        <p:txBody>
          <a:bodyPr anchor="b">
            <a:normAutofit/>
          </a:bodyPr>
          <a:lstStyle>
            <a:lvl1pPr>
              <a:defRPr sz="28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5355" y="621322"/>
            <a:ext cx="7775673"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346" y="5108728"/>
            <a:ext cx="7774499"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10/17/2015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8323131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5346" y="609601"/>
            <a:ext cx="7765322" cy="3424859"/>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5347" y="4204820"/>
            <a:ext cx="776532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10/17/2015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7479402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84659" y="609600"/>
            <a:ext cx="6977064" cy="2992904"/>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290484" y="3610032"/>
            <a:ext cx="6564224"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685345" y="4204821"/>
            <a:ext cx="776532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10/17/2015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
        <p:nvSpPr>
          <p:cNvPr id="10" name="TextBox 9"/>
          <p:cNvSpPr txBox="1"/>
          <p:nvPr/>
        </p:nvSpPr>
        <p:spPr>
          <a:xfrm>
            <a:off x="505245" y="641749"/>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7946721" y="3073376"/>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8109596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5355" y="2126943"/>
            <a:ext cx="7766495" cy="25118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5346" y="4650556"/>
            <a:ext cx="776532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10/17/2015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8598461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685345" y="609601"/>
            <a:ext cx="7765322" cy="1325563"/>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85346" y="2088320"/>
            <a:ext cx="2474217"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5346" y="2911624"/>
            <a:ext cx="2474217"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3333658" y="2088320"/>
            <a:ext cx="2473919"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3333659" y="2911624"/>
            <a:ext cx="247486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5979974" y="2088320"/>
            <a:ext cx="246840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5982260" y="2911624"/>
            <a:ext cx="2468408"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smtClean="0"/>
              <a:t>10/17/2015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96455083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685346" y="609601"/>
            <a:ext cx="7765322" cy="1325563"/>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5347" y="3989147"/>
            <a:ext cx="2474216"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819015" y="2092235"/>
            <a:ext cx="2205038"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5347" y="4565409"/>
            <a:ext cx="2474216" cy="1225792"/>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3332026" y="3989147"/>
            <a:ext cx="2474237"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3426747" y="2092235"/>
            <a:ext cx="2197894"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331011" y="4565408"/>
            <a:ext cx="2475252" cy="1225792"/>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5980067" y="3989147"/>
            <a:ext cx="246742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6114603" y="2092235"/>
            <a:ext cx="219908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5979973" y="4565410"/>
            <a:ext cx="2470694" cy="122579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smtClean="0"/>
              <a:t>10/17/2015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9274264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10/17/2015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40175267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609600"/>
            <a:ext cx="1906993" cy="5181601"/>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346" y="609600"/>
            <a:ext cx="5744029" cy="51816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10/17/2015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8505009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10/17/2015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6402748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21933" y="657227"/>
            <a:ext cx="7300134" cy="2852737"/>
          </a:xfrm>
        </p:spPr>
        <p:txBody>
          <a:bodyPr anchor="b">
            <a:normAutofit/>
          </a:bodyPr>
          <a:lstStyle>
            <a:lvl1pPr>
              <a:defRPr sz="3400"/>
            </a:lvl1pPr>
          </a:lstStyle>
          <a:p>
            <a:r>
              <a:rPr lang="en-US" smtClean="0"/>
              <a:t>Click to edit Master title style</a:t>
            </a:r>
            <a:endParaRPr lang="en-US" dirty="0"/>
          </a:p>
        </p:txBody>
      </p:sp>
      <p:sp>
        <p:nvSpPr>
          <p:cNvPr id="3" name="Text Placeholder 2"/>
          <p:cNvSpPr>
            <a:spLocks noGrp="1"/>
          </p:cNvSpPr>
          <p:nvPr>
            <p:ph type="body" idx="1"/>
          </p:nvPr>
        </p:nvSpPr>
        <p:spPr>
          <a:xfrm>
            <a:off x="921933" y="3602039"/>
            <a:ext cx="7300134"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10/17/2015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5293551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85347" y="609601"/>
            <a:ext cx="7765321" cy="1326321"/>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346" y="2088320"/>
            <a:ext cx="3829503" cy="370288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30052" y="2088320"/>
            <a:ext cx="3820616" cy="370288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10/17/2015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0360901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5347" y="609601"/>
            <a:ext cx="7765321"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15427" y="2088320"/>
            <a:ext cx="3600326"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346" y="2912232"/>
            <a:ext cx="3830406" cy="287896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859230" y="2088320"/>
            <a:ext cx="3591437"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912232"/>
            <a:ext cx="3821518" cy="287896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10/17/2015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880860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10/17/2015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6160208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10/17/2015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8650284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7921" y="609600"/>
            <a:ext cx="2949178" cy="2362200"/>
          </a:xfrm>
        </p:spPr>
        <p:txBody>
          <a:bodyPr anchor="b">
            <a:normAutofit/>
          </a:bodyPr>
          <a:lstStyle>
            <a:lvl1pPr>
              <a:defRPr sz="2800"/>
            </a:lvl1pPr>
          </a:lstStyle>
          <a:p>
            <a:r>
              <a:rPr lang="en-US" smtClean="0"/>
              <a:t>Click to edit Master title style</a:t>
            </a:r>
            <a:endParaRPr lang="en-US" dirty="0"/>
          </a:p>
        </p:txBody>
      </p:sp>
      <p:sp>
        <p:nvSpPr>
          <p:cNvPr id="3" name="Content Placeholder 2"/>
          <p:cNvSpPr>
            <a:spLocks noGrp="1"/>
          </p:cNvSpPr>
          <p:nvPr>
            <p:ph idx="1"/>
          </p:nvPr>
        </p:nvSpPr>
        <p:spPr>
          <a:xfrm>
            <a:off x="3808548" y="609600"/>
            <a:ext cx="4642119" cy="5181600"/>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7921" y="2971801"/>
            <a:ext cx="2949178"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10/17/2015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0883292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7921" y="609600"/>
            <a:ext cx="4167603" cy="2362200"/>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249932" y="758881"/>
            <a:ext cx="2966938"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346" y="2971800"/>
            <a:ext cx="4171242"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10/17/2015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937232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06666"/>
            </a:gs>
            <a:gs pos="50000">
              <a:srgbClr val="004846"/>
            </a:gs>
            <a:gs pos="100000">
              <a:schemeClr val="bg1"/>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347" y="609601"/>
            <a:ext cx="7765321" cy="1326321"/>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346" y="2096064"/>
            <a:ext cx="7765322" cy="369513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759052" y="5883276"/>
            <a:ext cx="20574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smtClean="0"/>
              <a:pPr/>
              <a:t>10/17/2015</a:t>
            </a:fld>
            <a:endParaRPr lang="en-US" dirty="0"/>
          </a:p>
        </p:txBody>
      </p:sp>
      <p:sp>
        <p:nvSpPr>
          <p:cNvPr id="5" name="Footer Placeholder 4"/>
          <p:cNvSpPr>
            <a:spLocks noGrp="1"/>
          </p:cNvSpPr>
          <p:nvPr>
            <p:ph type="ftr" sz="quarter" idx="3"/>
          </p:nvPr>
        </p:nvSpPr>
        <p:spPr>
          <a:xfrm>
            <a:off x="685346" y="5883276"/>
            <a:ext cx="5004649"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7885509" y="5883276"/>
            <a:ext cx="565159"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425436235"/>
      </p:ext>
    </p:extLst>
  </p:cSld>
  <p:clrMap bg1="dk1" tx1="lt1" bg2="dk2" tx2="lt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 id="2147483686" r:id="rId17"/>
  </p:sldLayoutIdLs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347" y="0"/>
            <a:ext cx="7773308" cy="2518277"/>
          </a:xfrm>
        </p:spPr>
        <p:txBody>
          <a:bodyPr anchor="ctr">
            <a:noAutofit/>
          </a:bodyPr>
          <a:lstStyle/>
          <a:p>
            <a:r>
              <a:rPr lang="en-US" sz="8000" cap="none" dirty="0" smtClean="0">
                <a:solidFill>
                  <a:srgbClr val="FFFF00"/>
                </a:solidFill>
                <a:latin typeface="Times New Roman" panose="02020603050405020304" pitchFamily="18" charset="0"/>
                <a:cs typeface="Times New Roman" panose="02020603050405020304" pitchFamily="18" charset="0"/>
              </a:rPr>
              <a:t>Realized as Being </a:t>
            </a:r>
            <a:r>
              <a:rPr lang="en-US" sz="8000" cap="none" dirty="0" smtClean="0">
                <a:solidFill>
                  <a:srgbClr val="FFFF00"/>
                </a:solidFill>
                <a:latin typeface="Times New Roman" panose="02020603050405020304" pitchFamily="18" charset="0"/>
                <a:cs typeface="Times New Roman" panose="02020603050405020304" pitchFamily="18" charset="0"/>
              </a:rPr>
              <a:t>with </a:t>
            </a:r>
            <a:r>
              <a:rPr lang="en-US" sz="8000" cap="none" dirty="0" smtClean="0">
                <a:solidFill>
                  <a:srgbClr val="FFFF00"/>
                </a:solidFill>
                <a:latin typeface="Times New Roman" panose="02020603050405020304" pitchFamily="18" charset="0"/>
                <a:cs typeface="Times New Roman" panose="02020603050405020304" pitchFamily="18" charset="0"/>
              </a:rPr>
              <a:t>Jesus</a:t>
            </a:r>
            <a:endParaRPr lang="en-US" sz="8000" cap="none" dirty="0">
              <a:solidFill>
                <a:srgbClr val="FFFF00"/>
              </a:solidFill>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685347" y="2466886"/>
            <a:ext cx="7773308" cy="1655762"/>
          </a:xfrm>
        </p:spPr>
        <p:txBody>
          <a:bodyPr>
            <a:normAutofit/>
          </a:bodyPr>
          <a:lstStyle/>
          <a:p>
            <a:r>
              <a:rPr lang="en-US" sz="4800" b="1" i="1" dirty="0" smtClean="0">
                <a:latin typeface="Times New Roman" panose="02020603050405020304" pitchFamily="18" charset="0"/>
                <a:cs typeface="Times New Roman" panose="02020603050405020304" pitchFamily="18" charset="0"/>
              </a:rPr>
              <a:t>Acts </a:t>
            </a:r>
            <a:r>
              <a:rPr lang="en-US" sz="4800" b="1" i="1" dirty="0" smtClean="0">
                <a:latin typeface="Times New Roman" panose="02020603050405020304" pitchFamily="18" charset="0"/>
                <a:cs typeface="Times New Roman" panose="02020603050405020304" pitchFamily="18" charset="0"/>
              </a:rPr>
              <a:t>4:13</a:t>
            </a:r>
            <a:endParaRPr lang="en-US" sz="4800" b="1" i="1" dirty="0">
              <a:latin typeface="Times New Roman" panose="02020603050405020304" pitchFamily="18" charset="0"/>
              <a:cs typeface="Times New Roman" panose="02020603050405020304" pitchFamily="18" charset="0"/>
            </a:endParaRPr>
          </a:p>
        </p:txBody>
      </p:sp>
      <p:sp>
        <p:nvSpPr>
          <p:cNvPr id="4" name="TextBox 3"/>
          <p:cNvSpPr txBox="1"/>
          <p:nvPr/>
        </p:nvSpPr>
        <p:spPr>
          <a:xfrm>
            <a:off x="0" y="3657600"/>
            <a:ext cx="9144000" cy="1924116"/>
          </a:xfrm>
          <a:prstGeom prst="rect">
            <a:avLst/>
          </a:prstGeom>
          <a:noFill/>
        </p:spPr>
        <p:txBody>
          <a:bodyPr wrap="square" rtlCol="0">
            <a:spAutoFit/>
          </a:bodyPr>
          <a:lstStyle/>
          <a:p>
            <a:pPr>
              <a:lnSpc>
                <a:spcPct val="93000"/>
              </a:lnSpc>
            </a:pPr>
            <a:r>
              <a:rPr lang="en-US" sz="3200" b="1" baseline="30000" dirty="0">
                <a:latin typeface="Times New Roman" panose="02020603050405020304" pitchFamily="18" charset="0"/>
                <a:cs typeface="Times New Roman" panose="02020603050405020304" pitchFamily="18" charset="0"/>
              </a:rPr>
              <a:t>13 </a:t>
            </a:r>
            <a:r>
              <a:rPr lang="en-US" sz="3200" dirty="0">
                <a:latin typeface="Times New Roman" panose="02020603050405020304" pitchFamily="18" charset="0"/>
                <a:cs typeface="Times New Roman" panose="02020603050405020304" pitchFamily="18" charset="0"/>
              </a:rPr>
              <a:t>Now when they saw the boldness of Peter and John, and perceived that they were uneducated and untrained men, they marveled. And they realized that they had been with Jesus</a:t>
            </a:r>
            <a:r>
              <a:rPr lang="en-US" sz="3200" dirty="0" smtClean="0">
                <a:latin typeface="Times New Roman" panose="02020603050405020304" pitchFamily="18" charset="0"/>
                <a:cs typeface="Times New Roman" panose="02020603050405020304" pitchFamily="18" charset="0"/>
              </a:rPr>
              <a:t>.</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45920159"/>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0306" y="43892"/>
            <a:ext cx="8248508" cy="896470"/>
          </a:xfrm>
        </p:spPr>
        <p:txBody>
          <a:bodyPr>
            <a:normAutofit/>
          </a:bodyPr>
          <a:lstStyle/>
          <a:p>
            <a:r>
              <a:rPr lang="en-US" sz="4400" cap="none" dirty="0" smtClean="0">
                <a:solidFill>
                  <a:srgbClr val="FFFF00"/>
                </a:solidFill>
                <a:latin typeface="Times New Roman" panose="02020603050405020304" pitchFamily="18" charset="0"/>
                <a:cs typeface="Times New Roman" panose="02020603050405020304" pitchFamily="18" charset="0"/>
              </a:rPr>
              <a:t>Being w</a:t>
            </a:r>
            <a:r>
              <a:rPr lang="en-US" sz="4400" cap="none" dirty="0" smtClean="0">
                <a:solidFill>
                  <a:srgbClr val="FFFF00"/>
                </a:solidFill>
                <a:latin typeface="Times New Roman" panose="02020603050405020304" pitchFamily="18" charset="0"/>
                <a:cs typeface="Times New Roman" panose="02020603050405020304" pitchFamily="18" charset="0"/>
              </a:rPr>
              <a:t>ith Jesus Will Be…</a:t>
            </a:r>
            <a:endParaRPr lang="en-US" sz="4400" cap="none" dirty="0">
              <a:solidFill>
                <a:srgbClr val="FFFF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930164"/>
            <a:ext cx="9144001" cy="5927836"/>
          </a:xfrm>
        </p:spPr>
        <p:txBody>
          <a:bodyPr>
            <a:normAutofit/>
          </a:bodyPr>
          <a:lstStyle/>
          <a:p>
            <a:pPr marL="349250" indent="-349250">
              <a:lnSpc>
                <a:spcPct val="90000"/>
              </a:lnSpc>
              <a:spcBef>
                <a:spcPts val="0"/>
              </a:spcBef>
              <a:spcAft>
                <a:spcPts val="600"/>
              </a:spcAft>
              <a:buClr>
                <a:srgbClr val="FFFF00"/>
              </a:buClr>
            </a:pPr>
            <a:r>
              <a:rPr lang="en-US" sz="3200" dirty="0" smtClean="0">
                <a:latin typeface="Times New Roman" panose="02020603050405020304" pitchFamily="18" charset="0"/>
                <a:cs typeface="Times New Roman" panose="02020603050405020304" pitchFamily="18" charset="0"/>
              </a:rPr>
              <a:t>Seen</a:t>
            </a:r>
            <a:r>
              <a:rPr lang="en-US" sz="3200" dirty="0" smtClean="0">
                <a:latin typeface="Times New Roman" panose="02020603050405020304" pitchFamily="18" charset="0"/>
                <a:cs typeface="Times New Roman" panose="02020603050405020304" pitchFamily="18" charset="0"/>
              </a:rPr>
              <a:t> </a:t>
            </a:r>
            <a:r>
              <a:rPr lang="en-US" sz="3200" dirty="0" smtClean="0">
                <a:latin typeface="Times New Roman" panose="02020603050405020304" pitchFamily="18" charset="0"/>
                <a:cs typeface="Times New Roman" panose="02020603050405020304" pitchFamily="18" charset="0"/>
              </a:rPr>
              <a:t>by </a:t>
            </a:r>
            <a:r>
              <a:rPr lang="en-US" sz="3200" dirty="0" smtClean="0">
                <a:latin typeface="Times New Roman" panose="02020603050405020304" pitchFamily="18" charset="0"/>
                <a:cs typeface="Times New Roman" panose="02020603050405020304" pitchFamily="18" charset="0"/>
              </a:rPr>
              <a:t>others (</a:t>
            </a:r>
            <a:r>
              <a:rPr lang="en-US" sz="3000" b="1" dirty="0">
                <a:solidFill>
                  <a:srgbClr val="FFFF00"/>
                </a:solidFill>
                <a:latin typeface="Times New Roman" panose="02020603050405020304" pitchFamily="18" charset="0"/>
                <a:cs typeface="Times New Roman" panose="02020603050405020304" pitchFamily="18" charset="0"/>
              </a:rPr>
              <a:t>Acts </a:t>
            </a:r>
            <a:r>
              <a:rPr lang="en-US" sz="3000" b="1" dirty="0" smtClean="0">
                <a:solidFill>
                  <a:srgbClr val="FFFF00"/>
                </a:solidFill>
                <a:latin typeface="Times New Roman" panose="02020603050405020304" pitchFamily="18" charset="0"/>
                <a:cs typeface="Times New Roman" panose="02020603050405020304" pitchFamily="18" charset="0"/>
              </a:rPr>
              <a:t>4:5-6</a:t>
            </a:r>
            <a:r>
              <a:rPr lang="en-US" sz="3200" dirty="0" smtClean="0">
                <a:latin typeface="Times New Roman" panose="02020603050405020304" pitchFamily="18" charset="0"/>
                <a:cs typeface="Times New Roman" panose="02020603050405020304" pitchFamily="18" charset="0"/>
              </a:rPr>
              <a:t>)</a:t>
            </a:r>
            <a:endParaRPr lang="en-US" sz="3200" dirty="0" smtClean="0">
              <a:latin typeface="Times New Roman" panose="02020603050405020304" pitchFamily="18" charset="0"/>
              <a:cs typeface="Times New Roman" panose="02020603050405020304" pitchFamily="18" charset="0"/>
            </a:endParaRPr>
          </a:p>
          <a:p>
            <a:pPr marL="914400" lvl="1" indent="-336550">
              <a:lnSpc>
                <a:spcPct val="90000"/>
              </a:lnSpc>
              <a:spcBef>
                <a:spcPts val="0"/>
              </a:spcBef>
              <a:spcAft>
                <a:spcPts val="600"/>
              </a:spcAft>
              <a:buClr>
                <a:schemeClr val="tx1"/>
              </a:buClr>
              <a:buSzPct val="70000"/>
              <a:buFont typeface="Wingdings" panose="05000000000000000000" pitchFamily="2" charset="2"/>
              <a:buChar char="§"/>
            </a:pPr>
            <a:r>
              <a:rPr lang="en-US" sz="2800" b="1" i="1" dirty="0" smtClean="0">
                <a:solidFill>
                  <a:srgbClr val="FFFF00"/>
                </a:solidFill>
                <a:latin typeface="Times New Roman" panose="02020603050405020304" pitchFamily="18" charset="0"/>
                <a:cs typeface="Times New Roman" panose="02020603050405020304" pitchFamily="18" charset="0"/>
              </a:rPr>
              <a:t>Romans 8:5-10</a:t>
            </a:r>
            <a:r>
              <a:rPr lang="en-US" sz="2800" dirty="0" smtClean="0">
                <a:solidFill>
                  <a:srgbClr val="FFFF00"/>
                </a:solidFill>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“If Christ is in you…” (</a:t>
            </a:r>
            <a:r>
              <a:rPr lang="en-US" sz="2800" b="1" i="1" dirty="0" smtClean="0">
                <a:solidFill>
                  <a:srgbClr val="FFFF00"/>
                </a:solidFill>
                <a:latin typeface="Times New Roman" panose="02020603050405020304" pitchFamily="18" charset="0"/>
                <a:cs typeface="Times New Roman" panose="02020603050405020304" pitchFamily="18" charset="0"/>
              </a:rPr>
              <a:t>Col. 1:27</a:t>
            </a:r>
            <a:r>
              <a:rPr lang="en-US" sz="2800" dirty="0" smtClean="0">
                <a:latin typeface="Times New Roman" panose="02020603050405020304" pitchFamily="18" charset="0"/>
                <a:cs typeface="Times New Roman" panose="02020603050405020304" pitchFamily="18" charset="0"/>
              </a:rPr>
              <a:t>)</a:t>
            </a:r>
          </a:p>
          <a:p>
            <a:pPr marL="914400" lvl="1" indent="-336550">
              <a:lnSpc>
                <a:spcPct val="90000"/>
              </a:lnSpc>
              <a:spcBef>
                <a:spcPts val="0"/>
              </a:spcBef>
              <a:spcAft>
                <a:spcPts val="600"/>
              </a:spcAft>
              <a:buClr>
                <a:schemeClr val="tx1"/>
              </a:buClr>
              <a:buSzPct val="70000"/>
              <a:buFont typeface="Wingdings" panose="05000000000000000000" pitchFamily="2" charset="2"/>
              <a:buChar char="§"/>
            </a:pPr>
            <a:r>
              <a:rPr lang="en-US" sz="2800" b="1" i="1" dirty="0" smtClean="0">
                <a:solidFill>
                  <a:srgbClr val="FFFF00"/>
                </a:solidFill>
                <a:latin typeface="Times New Roman" panose="02020603050405020304" pitchFamily="18" charset="0"/>
                <a:cs typeface="Times New Roman" panose="02020603050405020304" pitchFamily="18" charset="0"/>
              </a:rPr>
              <a:t>1 Peter 4:1-4</a:t>
            </a:r>
            <a:r>
              <a:rPr lang="en-US" sz="2800" dirty="0" smtClean="0">
                <a:solidFill>
                  <a:srgbClr val="FFFF00"/>
                </a:solidFill>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Seen</a:t>
            </a:r>
            <a:r>
              <a:rPr lang="en-US" sz="2800" dirty="0" smtClean="0">
                <a:latin typeface="Times New Roman" panose="02020603050405020304" pitchFamily="18" charset="0"/>
                <a:cs typeface="Times New Roman" panose="02020603050405020304" pitchFamily="18" charset="0"/>
              </a:rPr>
              <a:t> by manner of life (</a:t>
            </a:r>
            <a:r>
              <a:rPr lang="en-US" sz="2800" b="1" i="1" dirty="0" smtClean="0">
                <a:solidFill>
                  <a:srgbClr val="FFFF00"/>
                </a:solidFill>
                <a:latin typeface="Times New Roman" panose="02020603050405020304" pitchFamily="18" charset="0"/>
                <a:cs typeface="Times New Roman" panose="02020603050405020304" pitchFamily="18" charset="0"/>
              </a:rPr>
              <a:t>Matt. 5:13-16</a:t>
            </a:r>
            <a:r>
              <a:rPr lang="en-US" sz="2800" dirty="0" smtClean="0">
                <a:latin typeface="Times New Roman" panose="02020603050405020304" pitchFamily="18" charset="0"/>
                <a:cs typeface="Times New Roman" panose="02020603050405020304" pitchFamily="18" charset="0"/>
              </a:rPr>
              <a:t>)</a:t>
            </a:r>
            <a:endParaRPr lang="en-US" sz="2800" dirty="0" smtClean="0">
              <a:solidFill>
                <a:srgbClr val="FFFF00"/>
              </a:solidFill>
              <a:latin typeface="Times New Roman" panose="02020603050405020304" pitchFamily="18" charset="0"/>
              <a:cs typeface="Times New Roman" panose="02020603050405020304" pitchFamily="18" charset="0"/>
            </a:endParaRPr>
          </a:p>
          <a:p>
            <a:pPr>
              <a:lnSpc>
                <a:spcPct val="90000"/>
              </a:lnSpc>
              <a:spcBef>
                <a:spcPts val="0"/>
              </a:spcBef>
              <a:spcAft>
                <a:spcPts val="600"/>
              </a:spcAft>
              <a:buClr>
                <a:srgbClr val="FFFF00"/>
              </a:buClr>
            </a:pPr>
            <a:r>
              <a:rPr lang="en-US" sz="3200" dirty="0" smtClean="0">
                <a:latin typeface="Times New Roman" panose="02020603050405020304" pitchFamily="18" charset="0"/>
                <a:cs typeface="Times New Roman" panose="02020603050405020304" pitchFamily="18" charset="0"/>
              </a:rPr>
              <a:t>Obvious from the basis of our teaching (</a:t>
            </a:r>
            <a:r>
              <a:rPr lang="en-US" sz="3000" b="1" dirty="0" smtClean="0">
                <a:solidFill>
                  <a:srgbClr val="FFFF00"/>
                </a:solidFill>
                <a:latin typeface="Times New Roman" panose="02020603050405020304" pitchFamily="18" charset="0"/>
                <a:cs typeface="Times New Roman" panose="02020603050405020304" pitchFamily="18" charset="0"/>
              </a:rPr>
              <a:t>vs. 7-12</a:t>
            </a:r>
            <a:r>
              <a:rPr lang="en-US" sz="3200" dirty="0">
                <a:latin typeface="Times New Roman" panose="02020603050405020304" pitchFamily="18" charset="0"/>
                <a:cs typeface="Times New Roman" panose="02020603050405020304" pitchFamily="18" charset="0"/>
              </a:rPr>
              <a:t>)</a:t>
            </a:r>
          </a:p>
          <a:p>
            <a:pPr marL="914400" lvl="1" indent="-336550">
              <a:lnSpc>
                <a:spcPct val="90000"/>
              </a:lnSpc>
              <a:spcBef>
                <a:spcPts val="0"/>
              </a:spcBef>
              <a:spcAft>
                <a:spcPts val="600"/>
              </a:spcAft>
              <a:buClr>
                <a:schemeClr val="tx1"/>
              </a:buClr>
              <a:buSzPct val="70000"/>
              <a:buFont typeface="Wingdings" panose="05000000000000000000" pitchFamily="2" charset="2"/>
              <a:buChar char="§"/>
            </a:pPr>
            <a:r>
              <a:rPr lang="en-US" sz="2800" b="1" i="1" dirty="0">
                <a:solidFill>
                  <a:srgbClr val="FFFF00"/>
                </a:solidFill>
                <a:latin typeface="Times New Roman" panose="02020603050405020304" pitchFamily="18" charset="0"/>
                <a:cs typeface="Times New Roman" panose="02020603050405020304" pitchFamily="18" charset="0"/>
              </a:rPr>
              <a:t>Matthew </a:t>
            </a:r>
            <a:r>
              <a:rPr lang="en-US" sz="2800" b="1" i="1" dirty="0" smtClean="0">
                <a:solidFill>
                  <a:srgbClr val="FFFF00"/>
                </a:solidFill>
                <a:latin typeface="Times New Roman" panose="02020603050405020304" pitchFamily="18" charset="0"/>
                <a:cs typeface="Times New Roman" panose="02020603050405020304" pitchFamily="18" charset="0"/>
              </a:rPr>
              <a:t>7:28-29</a:t>
            </a:r>
            <a:r>
              <a:rPr lang="en-US" sz="2800" dirty="0" smtClean="0">
                <a:solidFill>
                  <a:srgbClr val="FFFF00"/>
                </a:solidFill>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Jesus’ teaching distinguished Him</a:t>
            </a:r>
            <a:endParaRPr lang="en-US" sz="2800" dirty="0">
              <a:solidFill>
                <a:srgbClr val="FFFF00"/>
              </a:solidFill>
              <a:latin typeface="Times New Roman" panose="02020603050405020304" pitchFamily="18" charset="0"/>
              <a:cs typeface="Times New Roman" panose="02020603050405020304" pitchFamily="18" charset="0"/>
            </a:endParaRPr>
          </a:p>
          <a:p>
            <a:pPr marL="914400" lvl="1" indent="-336550">
              <a:lnSpc>
                <a:spcPct val="90000"/>
              </a:lnSpc>
              <a:spcBef>
                <a:spcPts val="0"/>
              </a:spcBef>
              <a:spcAft>
                <a:spcPts val="600"/>
              </a:spcAft>
              <a:buClr>
                <a:schemeClr val="tx1"/>
              </a:buClr>
              <a:buSzPct val="70000"/>
              <a:buFont typeface="Wingdings" panose="05000000000000000000" pitchFamily="2" charset="2"/>
              <a:buChar char="§"/>
            </a:pPr>
            <a:r>
              <a:rPr lang="en-US" sz="2800" b="1" i="1" dirty="0">
                <a:solidFill>
                  <a:srgbClr val="FFFF00"/>
                </a:solidFill>
                <a:latin typeface="Times New Roman" panose="02020603050405020304" pitchFamily="18" charset="0"/>
                <a:cs typeface="Times New Roman" panose="02020603050405020304" pitchFamily="18" charset="0"/>
              </a:rPr>
              <a:t>1 Corinthians </a:t>
            </a:r>
            <a:r>
              <a:rPr lang="en-US" sz="2800" b="1" i="1" dirty="0" smtClean="0">
                <a:solidFill>
                  <a:srgbClr val="FFFF00"/>
                </a:solidFill>
                <a:latin typeface="Times New Roman" panose="02020603050405020304" pitchFamily="18" charset="0"/>
                <a:cs typeface="Times New Roman" panose="02020603050405020304" pitchFamily="18" charset="0"/>
              </a:rPr>
              <a:t>1:21-31</a:t>
            </a:r>
            <a:r>
              <a:rPr lang="en-US" sz="2800" dirty="0" smtClean="0">
                <a:solidFill>
                  <a:srgbClr val="FFFF00"/>
                </a:solidFill>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Teaching shows spiritual source</a:t>
            </a:r>
            <a:endParaRPr lang="en-US" sz="2800" dirty="0" smtClean="0">
              <a:solidFill>
                <a:srgbClr val="FFFF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35713944"/>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0306" y="43892"/>
            <a:ext cx="8248508" cy="896470"/>
          </a:xfrm>
        </p:spPr>
        <p:txBody>
          <a:bodyPr>
            <a:normAutofit/>
          </a:bodyPr>
          <a:lstStyle/>
          <a:p>
            <a:r>
              <a:rPr lang="en-US" sz="4400" cap="none" dirty="0" smtClean="0">
                <a:solidFill>
                  <a:srgbClr val="FFFF00"/>
                </a:solidFill>
                <a:latin typeface="Times New Roman" panose="02020603050405020304" pitchFamily="18" charset="0"/>
                <a:cs typeface="Times New Roman" panose="02020603050405020304" pitchFamily="18" charset="0"/>
              </a:rPr>
              <a:t>Being w</a:t>
            </a:r>
            <a:r>
              <a:rPr lang="en-US" sz="4400" cap="none" dirty="0" smtClean="0">
                <a:solidFill>
                  <a:srgbClr val="FFFF00"/>
                </a:solidFill>
                <a:latin typeface="Times New Roman" panose="02020603050405020304" pitchFamily="18" charset="0"/>
                <a:cs typeface="Times New Roman" panose="02020603050405020304" pitchFamily="18" charset="0"/>
              </a:rPr>
              <a:t>ith Jesus Will Be…</a:t>
            </a:r>
            <a:endParaRPr lang="en-US" sz="4400" cap="none" dirty="0">
              <a:solidFill>
                <a:srgbClr val="FFFF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930164"/>
            <a:ext cx="9144001" cy="5927836"/>
          </a:xfrm>
        </p:spPr>
        <p:txBody>
          <a:bodyPr>
            <a:normAutofit/>
          </a:bodyPr>
          <a:lstStyle/>
          <a:p>
            <a:pPr marL="349250" indent="-349250">
              <a:lnSpc>
                <a:spcPct val="90000"/>
              </a:lnSpc>
              <a:spcBef>
                <a:spcPts val="0"/>
              </a:spcBef>
              <a:spcAft>
                <a:spcPts val="600"/>
              </a:spcAft>
              <a:buClr>
                <a:srgbClr val="FFFF00"/>
              </a:buClr>
            </a:pPr>
            <a:r>
              <a:rPr lang="en-US" sz="3200" dirty="0" smtClean="0">
                <a:latin typeface="Times New Roman" panose="02020603050405020304" pitchFamily="18" charset="0"/>
                <a:cs typeface="Times New Roman" panose="02020603050405020304" pitchFamily="18" charset="0"/>
              </a:rPr>
              <a:t>Seen</a:t>
            </a:r>
            <a:r>
              <a:rPr lang="en-US" sz="3200" dirty="0" smtClean="0">
                <a:latin typeface="Times New Roman" panose="02020603050405020304" pitchFamily="18" charset="0"/>
                <a:cs typeface="Times New Roman" panose="02020603050405020304" pitchFamily="18" charset="0"/>
              </a:rPr>
              <a:t> </a:t>
            </a:r>
            <a:r>
              <a:rPr lang="en-US" sz="3200" dirty="0" smtClean="0">
                <a:latin typeface="Times New Roman" panose="02020603050405020304" pitchFamily="18" charset="0"/>
                <a:cs typeface="Times New Roman" panose="02020603050405020304" pitchFamily="18" charset="0"/>
              </a:rPr>
              <a:t>by </a:t>
            </a:r>
            <a:r>
              <a:rPr lang="en-US" sz="3200" dirty="0" smtClean="0">
                <a:latin typeface="Times New Roman" panose="02020603050405020304" pitchFamily="18" charset="0"/>
                <a:cs typeface="Times New Roman" panose="02020603050405020304" pitchFamily="18" charset="0"/>
              </a:rPr>
              <a:t>others (</a:t>
            </a:r>
            <a:r>
              <a:rPr lang="en-US" sz="3000" b="1" dirty="0">
                <a:solidFill>
                  <a:srgbClr val="FFFF00"/>
                </a:solidFill>
                <a:latin typeface="Times New Roman" panose="02020603050405020304" pitchFamily="18" charset="0"/>
                <a:cs typeface="Times New Roman" panose="02020603050405020304" pitchFamily="18" charset="0"/>
              </a:rPr>
              <a:t>Acts </a:t>
            </a:r>
            <a:r>
              <a:rPr lang="en-US" sz="3000" b="1" dirty="0" smtClean="0">
                <a:solidFill>
                  <a:srgbClr val="FFFF00"/>
                </a:solidFill>
                <a:latin typeface="Times New Roman" panose="02020603050405020304" pitchFamily="18" charset="0"/>
                <a:cs typeface="Times New Roman" panose="02020603050405020304" pitchFamily="18" charset="0"/>
              </a:rPr>
              <a:t>4:5-6</a:t>
            </a:r>
            <a:r>
              <a:rPr lang="en-US" sz="3200" dirty="0" smtClean="0">
                <a:latin typeface="Times New Roman" panose="02020603050405020304" pitchFamily="18" charset="0"/>
                <a:cs typeface="Times New Roman" panose="02020603050405020304" pitchFamily="18" charset="0"/>
              </a:rPr>
              <a:t>)</a:t>
            </a:r>
            <a:endParaRPr lang="en-US" sz="3200" dirty="0" smtClean="0">
              <a:latin typeface="Times New Roman" panose="02020603050405020304" pitchFamily="18" charset="0"/>
              <a:cs typeface="Times New Roman" panose="02020603050405020304" pitchFamily="18" charset="0"/>
            </a:endParaRPr>
          </a:p>
          <a:p>
            <a:pPr marL="914400" lvl="1" indent="-336550">
              <a:lnSpc>
                <a:spcPct val="90000"/>
              </a:lnSpc>
              <a:spcBef>
                <a:spcPts val="0"/>
              </a:spcBef>
              <a:spcAft>
                <a:spcPts val="600"/>
              </a:spcAft>
              <a:buClr>
                <a:schemeClr val="tx1"/>
              </a:buClr>
              <a:buSzPct val="70000"/>
              <a:buFont typeface="Wingdings" panose="05000000000000000000" pitchFamily="2" charset="2"/>
              <a:buChar char="§"/>
            </a:pPr>
            <a:r>
              <a:rPr lang="en-US" sz="2800" b="1" i="1" dirty="0" smtClean="0">
                <a:solidFill>
                  <a:srgbClr val="FFFF00"/>
                </a:solidFill>
                <a:latin typeface="Times New Roman" panose="02020603050405020304" pitchFamily="18" charset="0"/>
                <a:cs typeface="Times New Roman" panose="02020603050405020304" pitchFamily="18" charset="0"/>
              </a:rPr>
              <a:t>Romans 8:5-10</a:t>
            </a:r>
            <a:r>
              <a:rPr lang="en-US" sz="2800" dirty="0" smtClean="0">
                <a:solidFill>
                  <a:srgbClr val="FFFF00"/>
                </a:solidFill>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“If Christ is in you…” (</a:t>
            </a:r>
            <a:r>
              <a:rPr lang="en-US" sz="2800" b="1" i="1" dirty="0" smtClean="0">
                <a:solidFill>
                  <a:srgbClr val="FFFF00"/>
                </a:solidFill>
                <a:latin typeface="Times New Roman" panose="02020603050405020304" pitchFamily="18" charset="0"/>
                <a:cs typeface="Times New Roman" panose="02020603050405020304" pitchFamily="18" charset="0"/>
              </a:rPr>
              <a:t>Col. 1:27</a:t>
            </a:r>
            <a:r>
              <a:rPr lang="en-US" sz="2800" dirty="0" smtClean="0">
                <a:latin typeface="Times New Roman" panose="02020603050405020304" pitchFamily="18" charset="0"/>
                <a:cs typeface="Times New Roman" panose="02020603050405020304" pitchFamily="18" charset="0"/>
              </a:rPr>
              <a:t>)</a:t>
            </a:r>
          </a:p>
          <a:p>
            <a:pPr marL="914400" lvl="1" indent="-336550">
              <a:lnSpc>
                <a:spcPct val="90000"/>
              </a:lnSpc>
              <a:spcBef>
                <a:spcPts val="0"/>
              </a:spcBef>
              <a:spcAft>
                <a:spcPts val="600"/>
              </a:spcAft>
              <a:buClr>
                <a:schemeClr val="tx1"/>
              </a:buClr>
              <a:buSzPct val="70000"/>
              <a:buFont typeface="Wingdings" panose="05000000000000000000" pitchFamily="2" charset="2"/>
              <a:buChar char="§"/>
            </a:pPr>
            <a:r>
              <a:rPr lang="en-US" sz="2800" b="1" i="1" dirty="0" smtClean="0">
                <a:solidFill>
                  <a:srgbClr val="FFFF00"/>
                </a:solidFill>
                <a:latin typeface="Times New Roman" panose="02020603050405020304" pitchFamily="18" charset="0"/>
                <a:cs typeface="Times New Roman" panose="02020603050405020304" pitchFamily="18" charset="0"/>
              </a:rPr>
              <a:t>1 Peter 4:1-4</a:t>
            </a:r>
            <a:r>
              <a:rPr lang="en-US" sz="2800" dirty="0" smtClean="0">
                <a:solidFill>
                  <a:srgbClr val="FFFF00"/>
                </a:solidFill>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Seen</a:t>
            </a:r>
            <a:r>
              <a:rPr lang="en-US" sz="2800" dirty="0" smtClean="0">
                <a:latin typeface="Times New Roman" panose="02020603050405020304" pitchFamily="18" charset="0"/>
                <a:cs typeface="Times New Roman" panose="02020603050405020304" pitchFamily="18" charset="0"/>
              </a:rPr>
              <a:t> by manner of life (</a:t>
            </a:r>
            <a:r>
              <a:rPr lang="en-US" sz="2800" b="1" i="1" dirty="0" smtClean="0">
                <a:solidFill>
                  <a:srgbClr val="FFFF00"/>
                </a:solidFill>
                <a:latin typeface="Times New Roman" panose="02020603050405020304" pitchFamily="18" charset="0"/>
                <a:cs typeface="Times New Roman" panose="02020603050405020304" pitchFamily="18" charset="0"/>
              </a:rPr>
              <a:t>Matt. 5:13-16</a:t>
            </a:r>
            <a:r>
              <a:rPr lang="en-US" sz="2800" dirty="0" smtClean="0">
                <a:latin typeface="Times New Roman" panose="02020603050405020304" pitchFamily="18" charset="0"/>
                <a:cs typeface="Times New Roman" panose="02020603050405020304" pitchFamily="18" charset="0"/>
              </a:rPr>
              <a:t>)</a:t>
            </a:r>
            <a:endParaRPr lang="en-US" sz="2800" dirty="0" smtClean="0">
              <a:solidFill>
                <a:srgbClr val="FFFF00"/>
              </a:solidFill>
              <a:latin typeface="Times New Roman" panose="02020603050405020304" pitchFamily="18" charset="0"/>
              <a:cs typeface="Times New Roman" panose="02020603050405020304" pitchFamily="18" charset="0"/>
            </a:endParaRPr>
          </a:p>
          <a:p>
            <a:pPr>
              <a:lnSpc>
                <a:spcPct val="90000"/>
              </a:lnSpc>
              <a:spcBef>
                <a:spcPts val="0"/>
              </a:spcBef>
              <a:spcAft>
                <a:spcPts val="600"/>
              </a:spcAft>
              <a:buClr>
                <a:srgbClr val="FFFF00"/>
              </a:buClr>
            </a:pPr>
            <a:r>
              <a:rPr lang="en-US" sz="3200" dirty="0" smtClean="0">
                <a:latin typeface="Times New Roman" panose="02020603050405020304" pitchFamily="18" charset="0"/>
                <a:cs typeface="Times New Roman" panose="02020603050405020304" pitchFamily="18" charset="0"/>
              </a:rPr>
              <a:t>Obvious from the basis of our teaching (</a:t>
            </a:r>
            <a:r>
              <a:rPr lang="en-US" sz="3000" b="1" dirty="0" smtClean="0">
                <a:solidFill>
                  <a:srgbClr val="FFFF00"/>
                </a:solidFill>
                <a:latin typeface="Times New Roman" panose="02020603050405020304" pitchFamily="18" charset="0"/>
                <a:cs typeface="Times New Roman" panose="02020603050405020304" pitchFamily="18" charset="0"/>
              </a:rPr>
              <a:t>vs. 7-12</a:t>
            </a:r>
            <a:r>
              <a:rPr lang="en-US" sz="3200" dirty="0">
                <a:latin typeface="Times New Roman" panose="02020603050405020304" pitchFamily="18" charset="0"/>
                <a:cs typeface="Times New Roman" panose="02020603050405020304" pitchFamily="18" charset="0"/>
              </a:rPr>
              <a:t>)</a:t>
            </a:r>
          </a:p>
          <a:p>
            <a:pPr marL="914400" lvl="1" indent="-336550">
              <a:lnSpc>
                <a:spcPct val="90000"/>
              </a:lnSpc>
              <a:spcBef>
                <a:spcPts val="0"/>
              </a:spcBef>
              <a:spcAft>
                <a:spcPts val="600"/>
              </a:spcAft>
              <a:buClr>
                <a:schemeClr val="tx1"/>
              </a:buClr>
              <a:buSzPct val="70000"/>
              <a:buFont typeface="Wingdings" panose="05000000000000000000" pitchFamily="2" charset="2"/>
              <a:buChar char="§"/>
            </a:pPr>
            <a:r>
              <a:rPr lang="en-US" sz="2800" b="1" i="1" dirty="0">
                <a:solidFill>
                  <a:srgbClr val="FFFF00"/>
                </a:solidFill>
                <a:latin typeface="Times New Roman" panose="02020603050405020304" pitchFamily="18" charset="0"/>
                <a:cs typeface="Times New Roman" panose="02020603050405020304" pitchFamily="18" charset="0"/>
              </a:rPr>
              <a:t>Matthew </a:t>
            </a:r>
            <a:r>
              <a:rPr lang="en-US" sz="2800" b="1" i="1" dirty="0" smtClean="0">
                <a:solidFill>
                  <a:srgbClr val="FFFF00"/>
                </a:solidFill>
                <a:latin typeface="Times New Roman" panose="02020603050405020304" pitchFamily="18" charset="0"/>
                <a:cs typeface="Times New Roman" panose="02020603050405020304" pitchFamily="18" charset="0"/>
              </a:rPr>
              <a:t>7:28-29</a:t>
            </a:r>
            <a:r>
              <a:rPr lang="en-US" sz="2800" dirty="0" smtClean="0">
                <a:solidFill>
                  <a:srgbClr val="FFFF00"/>
                </a:solidFill>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Jesus’ teaching distinguished Him</a:t>
            </a:r>
            <a:endParaRPr lang="en-US" sz="2800" dirty="0">
              <a:solidFill>
                <a:srgbClr val="FFFF00"/>
              </a:solidFill>
              <a:latin typeface="Times New Roman" panose="02020603050405020304" pitchFamily="18" charset="0"/>
              <a:cs typeface="Times New Roman" panose="02020603050405020304" pitchFamily="18" charset="0"/>
            </a:endParaRPr>
          </a:p>
          <a:p>
            <a:pPr marL="914400" lvl="1" indent="-336550">
              <a:lnSpc>
                <a:spcPct val="90000"/>
              </a:lnSpc>
              <a:spcBef>
                <a:spcPts val="0"/>
              </a:spcBef>
              <a:spcAft>
                <a:spcPts val="600"/>
              </a:spcAft>
              <a:buClr>
                <a:schemeClr val="tx1"/>
              </a:buClr>
              <a:buSzPct val="70000"/>
              <a:buFont typeface="Wingdings" panose="05000000000000000000" pitchFamily="2" charset="2"/>
              <a:buChar char="§"/>
            </a:pPr>
            <a:r>
              <a:rPr lang="en-US" sz="2800" b="1" i="1" dirty="0">
                <a:solidFill>
                  <a:srgbClr val="FFFF00"/>
                </a:solidFill>
                <a:latin typeface="Times New Roman" panose="02020603050405020304" pitchFamily="18" charset="0"/>
                <a:cs typeface="Times New Roman" panose="02020603050405020304" pitchFamily="18" charset="0"/>
              </a:rPr>
              <a:t>1 Corinthians </a:t>
            </a:r>
            <a:r>
              <a:rPr lang="en-US" sz="2800" b="1" i="1" dirty="0" smtClean="0">
                <a:solidFill>
                  <a:srgbClr val="FFFF00"/>
                </a:solidFill>
                <a:latin typeface="Times New Roman" panose="02020603050405020304" pitchFamily="18" charset="0"/>
                <a:cs typeface="Times New Roman" panose="02020603050405020304" pitchFamily="18" charset="0"/>
              </a:rPr>
              <a:t>1:21-31</a:t>
            </a:r>
            <a:r>
              <a:rPr lang="en-US" sz="2800" dirty="0" smtClean="0">
                <a:solidFill>
                  <a:srgbClr val="FFFF00"/>
                </a:solidFill>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Teaching shows spiritual source</a:t>
            </a:r>
            <a:endParaRPr lang="en-US" sz="3200" dirty="0" smtClean="0">
              <a:latin typeface="Times New Roman" panose="02020603050405020304" pitchFamily="18" charset="0"/>
              <a:cs typeface="Times New Roman" panose="02020603050405020304" pitchFamily="18" charset="0"/>
            </a:endParaRPr>
          </a:p>
          <a:p>
            <a:pPr>
              <a:lnSpc>
                <a:spcPct val="90000"/>
              </a:lnSpc>
              <a:spcBef>
                <a:spcPts val="0"/>
              </a:spcBef>
              <a:spcAft>
                <a:spcPts val="600"/>
              </a:spcAft>
              <a:buClr>
                <a:srgbClr val="FFFF00"/>
              </a:buClr>
            </a:pPr>
            <a:r>
              <a:rPr lang="en-US" sz="3200" dirty="0">
                <a:latin typeface="Times New Roman" panose="02020603050405020304" pitchFamily="18" charset="0"/>
                <a:cs typeface="Times New Roman" panose="02020603050405020304" pitchFamily="18" charset="0"/>
              </a:rPr>
              <a:t>Known due to our boldness being in Christ </a:t>
            </a:r>
            <a:r>
              <a:rPr lang="en-US" sz="3200" dirty="0" smtClean="0">
                <a:latin typeface="Times New Roman" panose="02020603050405020304" pitchFamily="18" charset="0"/>
                <a:cs typeface="Times New Roman" panose="02020603050405020304" pitchFamily="18" charset="0"/>
              </a:rPr>
              <a:t>(</a:t>
            </a:r>
            <a:r>
              <a:rPr lang="en-US" sz="3000" b="1" dirty="0" smtClean="0">
                <a:solidFill>
                  <a:srgbClr val="FFFF00"/>
                </a:solidFill>
                <a:latin typeface="Times New Roman" panose="02020603050405020304" pitchFamily="18" charset="0"/>
                <a:cs typeface="Times New Roman" panose="02020603050405020304" pitchFamily="18" charset="0"/>
              </a:rPr>
              <a:t>v.13</a:t>
            </a:r>
            <a:r>
              <a:rPr lang="en-US" sz="3200" dirty="0" smtClean="0">
                <a:latin typeface="Times New Roman" panose="02020603050405020304" pitchFamily="18" charset="0"/>
                <a:cs typeface="Times New Roman" panose="02020603050405020304" pitchFamily="18" charset="0"/>
              </a:rPr>
              <a:t>)</a:t>
            </a:r>
            <a:endParaRPr lang="en-US" sz="2800" dirty="0" smtClean="0">
              <a:solidFill>
                <a:srgbClr val="FFFF00"/>
              </a:solidFill>
              <a:latin typeface="Times New Roman" panose="02020603050405020304" pitchFamily="18" charset="0"/>
              <a:cs typeface="Times New Roman" panose="02020603050405020304" pitchFamily="18" charset="0"/>
            </a:endParaRPr>
          </a:p>
        </p:txBody>
      </p:sp>
      <p:sp>
        <p:nvSpPr>
          <p:cNvPr id="4" name="TextBox 3"/>
          <p:cNvSpPr txBox="1"/>
          <p:nvPr/>
        </p:nvSpPr>
        <p:spPr>
          <a:xfrm>
            <a:off x="961694" y="4351279"/>
            <a:ext cx="8056182" cy="1643527"/>
          </a:xfrm>
          <a:prstGeom prst="rect">
            <a:avLst/>
          </a:prstGeom>
          <a:noFill/>
        </p:spPr>
        <p:txBody>
          <a:bodyPr wrap="square" rtlCol="0">
            <a:spAutoFit/>
          </a:bodyPr>
          <a:lstStyle/>
          <a:p>
            <a:pPr>
              <a:lnSpc>
                <a:spcPct val="90000"/>
              </a:lnSpc>
            </a:pPr>
            <a:r>
              <a:rPr lang="en-US" sz="2800" dirty="0" smtClean="0">
                <a:solidFill>
                  <a:srgbClr val="FFC000"/>
                </a:solidFill>
                <a:latin typeface="Times New Roman" panose="02020603050405020304" pitchFamily="18" charset="0"/>
                <a:cs typeface="Times New Roman" panose="02020603050405020304" pitchFamily="18" charset="0"/>
              </a:rPr>
              <a:t>“Now </a:t>
            </a:r>
            <a:r>
              <a:rPr lang="en-US" sz="2800" dirty="0">
                <a:solidFill>
                  <a:srgbClr val="FFC000"/>
                </a:solidFill>
                <a:latin typeface="Times New Roman" panose="02020603050405020304" pitchFamily="18" charset="0"/>
                <a:cs typeface="Times New Roman" panose="02020603050405020304" pitchFamily="18" charset="0"/>
              </a:rPr>
              <a:t>when they </a:t>
            </a:r>
            <a:r>
              <a:rPr lang="en-US" sz="2800" b="1" dirty="0">
                <a:latin typeface="Times New Roman" panose="02020603050405020304" pitchFamily="18" charset="0"/>
                <a:cs typeface="Times New Roman" panose="02020603050405020304" pitchFamily="18" charset="0"/>
              </a:rPr>
              <a:t>saw the boldness</a:t>
            </a:r>
            <a:r>
              <a:rPr lang="en-US" sz="2800" dirty="0">
                <a:latin typeface="Times New Roman" panose="02020603050405020304" pitchFamily="18" charset="0"/>
                <a:cs typeface="Times New Roman" panose="02020603050405020304" pitchFamily="18" charset="0"/>
              </a:rPr>
              <a:t> </a:t>
            </a:r>
            <a:r>
              <a:rPr lang="en-US" sz="2800" dirty="0">
                <a:solidFill>
                  <a:srgbClr val="FFC000"/>
                </a:solidFill>
                <a:latin typeface="Times New Roman" panose="02020603050405020304" pitchFamily="18" charset="0"/>
                <a:cs typeface="Times New Roman" panose="02020603050405020304" pitchFamily="18" charset="0"/>
              </a:rPr>
              <a:t>of Peter and John, and perceived that they were uneducated and untrained men, they marveled. And they realized that they had been with Jesus</a:t>
            </a:r>
            <a:r>
              <a:rPr lang="en-US" sz="2800" dirty="0" smtClean="0">
                <a:solidFill>
                  <a:srgbClr val="FFC000"/>
                </a:solidFill>
                <a:latin typeface="Times New Roman" panose="02020603050405020304" pitchFamily="18" charset="0"/>
                <a:cs typeface="Times New Roman" panose="02020603050405020304" pitchFamily="18" charset="0"/>
              </a:rPr>
              <a:t>.”</a:t>
            </a:r>
            <a:endParaRPr lang="en-US" sz="2800" dirty="0">
              <a:solidFill>
                <a:srgbClr val="FFC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17768064"/>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up)">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0306" y="43892"/>
            <a:ext cx="8248508" cy="896470"/>
          </a:xfrm>
        </p:spPr>
        <p:txBody>
          <a:bodyPr>
            <a:normAutofit/>
          </a:bodyPr>
          <a:lstStyle/>
          <a:p>
            <a:r>
              <a:rPr lang="en-US" sz="4400" cap="none" dirty="0" smtClean="0">
                <a:solidFill>
                  <a:srgbClr val="FFFF00"/>
                </a:solidFill>
                <a:latin typeface="Times New Roman" panose="02020603050405020304" pitchFamily="18" charset="0"/>
                <a:cs typeface="Times New Roman" panose="02020603050405020304" pitchFamily="18" charset="0"/>
              </a:rPr>
              <a:t>Being w</a:t>
            </a:r>
            <a:r>
              <a:rPr lang="en-US" sz="4400" cap="none" dirty="0" smtClean="0">
                <a:solidFill>
                  <a:srgbClr val="FFFF00"/>
                </a:solidFill>
                <a:latin typeface="Times New Roman" panose="02020603050405020304" pitchFamily="18" charset="0"/>
                <a:cs typeface="Times New Roman" panose="02020603050405020304" pitchFamily="18" charset="0"/>
              </a:rPr>
              <a:t>ith Jesus Will Be…</a:t>
            </a:r>
            <a:endParaRPr lang="en-US" sz="4400" cap="none" dirty="0">
              <a:solidFill>
                <a:srgbClr val="FFFF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930164"/>
            <a:ext cx="9144001" cy="5927836"/>
          </a:xfrm>
        </p:spPr>
        <p:txBody>
          <a:bodyPr>
            <a:normAutofit/>
          </a:bodyPr>
          <a:lstStyle/>
          <a:p>
            <a:pPr marL="349250" indent="-349250">
              <a:lnSpc>
                <a:spcPct val="90000"/>
              </a:lnSpc>
              <a:spcBef>
                <a:spcPts val="0"/>
              </a:spcBef>
              <a:spcAft>
                <a:spcPts val="600"/>
              </a:spcAft>
              <a:buClr>
                <a:srgbClr val="FFFF00"/>
              </a:buClr>
            </a:pPr>
            <a:r>
              <a:rPr lang="en-US" sz="3200" dirty="0" smtClean="0">
                <a:latin typeface="Times New Roman" panose="02020603050405020304" pitchFamily="18" charset="0"/>
                <a:cs typeface="Times New Roman" panose="02020603050405020304" pitchFamily="18" charset="0"/>
              </a:rPr>
              <a:t>Seen</a:t>
            </a:r>
            <a:r>
              <a:rPr lang="en-US" sz="3200" dirty="0" smtClean="0">
                <a:latin typeface="Times New Roman" panose="02020603050405020304" pitchFamily="18" charset="0"/>
                <a:cs typeface="Times New Roman" panose="02020603050405020304" pitchFamily="18" charset="0"/>
              </a:rPr>
              <a:t> </a:t>
            </a:r>
            <a:r>
              <a:rPr lang="en-US" sz="3200" dirty="0" smtClean="0">
                <a:latin typeface="Times New Roman" panose="02020603050405020304" pitchFamily="18" charset="0"/>
                <a:cs typeface="Times New Roman" panose="02020603050405020304" pitchFamily="18" charset="0"/>
              </a:rPr>
              <a:t>by </a:t>
            </a:r>
            <a:r>
              <a:rPr lang="en-US" sz="3200" dirty="0" smtClean="0">
                <a:latin typeface="Times New Roman" panose="02020603050405020304" pitchFamily="18" charset="0"/>
                <a:cs typeface="Times New Roman" panose="02020603050405020304" pitchFamily="18" charset="0"/>
              </a:rPr>
              <a:t>others (</a:t>
            </a:r>
            <a:r>
              <a:rPr lang="en-US" sz="3000" b="1" dirty="0">
                <a:solidFill>
                  <a:srgbClr val="FFFF00"/>
                </a:solidFill>
                <a:latin typeface="Times New Roman" panose="02020603050405020304" pitchFamily="18" charset="0"/>
                <a:cs typeface="Times New Roman" panose="02020603050405020304" pitchFamily="18" charset="0"/>
              </a:rPr>
              <a:t>Acts </a:t>
            </a:r>
            <a:r>
              <a:rPr lang="en-US" sz="3000" b="1" dirty="0" smtClean="0">
                <a:solidFill>
                  <a:srgbClr val="FFFF00"/>
                </a:solidFill>
                <a:latin typeface="Times New Roman" panose="02020603050405020304" pitchFamily="18" charset="0"/>
                <a:cs typeface="Times New Roman" panose="02020603050405020304" pitchFamily="18" charset="0"/>
              </a:rPr>
              <a:t>4:5-6</a:t>
            </a:r>
            <a:r>
              <a:rPr lang="en-US" sz="3200" dirty="0" smtClean="0">
                <a:latin typeface="Times New Roman" panose="02020603050405020304" pitchFamily="18" charset="0"/>
                <a:cs typeface="Times New Roman" panose="02020603050405020304" pitchFamily="18" charset="0"/>
              </a:rPr>
              <a:t>)</a:t>
            </a:r>
            <a:endParaRPr lang="en-US" sz="3200" dirty="0" smtClean="0">
              <a:latin typeface="Times New Roman" panose="02020603050405020304" pitchFamily="18" charset="0"/>
              <a:cs typeface="Times New Roman" panose="02020603050405020304" pitchFamily="18" charset="0"/>
            </a:endParaRPr>
          </a:p>
          <a:p>
            <a:pPr marL="914400" lvl="1" indent="-336550">
              <a:lnSpc>
                <a:spcPct val="90000"/>
              </a:lnSpc>
              <a:spcBef>
                <a:spcPts val="0"/>
              </a:spcBef>
              <a:spcAft>
                <a:spcPts val="600"/>
              </a:spcAft>
              <a:buClr>
                <a:schemeClr val="tx1"/>
              </a:buClr>
              <a:buSzPct val="70000"/>
              <a:buFont typeface="Wingdings" panose="05000000000000000000" pitchFamily="2" charset="2"/>
              <a:buChar char="§"/>
            </a:pPr>
            <a:r>
              <a:rPr lang="en-US" sz="2800" b="1" i="1" dirty="0" smtClean="0">
                <a:solidFill>
                  <a:srgbClr val="FFFF00"/>
                </a:solidFill>
                <a:latin typeface="Times New Roman" panose="02020603050405020304" pitchFamily="18" charset="0"/>
                <a:cs typeface="Times New Roman" panose="02020603050405020304" pitchFamily="18" charset="0"/>
              </a:rPr>
              <a:t>Romans 8:5-10</a:t>
            </a:r>
            <a:r>
              <a:rPr lang="en-US" sz="2800" dirty="0" smtClean="0">
                <a:solidFill>
                  <a:srgbClr val="FFFF00"/>
                </a:solidFill>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“If Christ is in you…” (</a:t>
            </a:r>
            <a:r>
              <a:rPr lang="en-US" sz="2800" b="1" i="1" dirty="0" smtClean="0">
                <a:solidFill>
                  <a:srgbClr val="FFFF00"/>
                </a:solidFill>
                <a:latin typeface="Times New Roman" panose="02020603050405020304" pitchFamily="18" charset="0"/>
                <a:cs typeface="Times New Roman" panose="02020603050405020304" pitchFamily="18" charset="0"/>
              </a:rPr>
              <a:t>Col. 1:27</a:t>
            </a:r>
            <a:r>
              <a:rPr lang="en-US" sz="2800" dirty="0" smtClean="0">
                <a:latin typeface="Times New Roman" panose="02020603050405020304" pitchFamily="18" charset="0"/>
                <a:cs typeface="Times New Roman" panose="02020603050405020304" pitchFamily="18" charset="0"/>
              </a:rPr>
              <a:t>)</a:t>
            </a:r>
          </a:p>
          <a:p>
            <a:pPr marL="914400" lvl="1" indent="-336550">
              <a:lnSpc>
                <a:spcPct val="90000"/>
              </a:lnSpc>
              <a:spcBef>
                <a:spcPts val="0"/>
              </a:spcBef>
              <a:spcAft>
                <a:spcPts val="600"/>
              </a:spcAft>
              <a:buClr>
                <a:schemeClr val="tx1"/>
              </a:buClr>
              <a:buSzPct val="70000"/>
              <a:buFont typeface="Wingdings" panose="05000000000000000000" pitchFamily="2" charset="2"/>
              <a:buChar char="§"/>
            </a:pPr>
            <a:r>
              <a:rPr lang="en-US" sz="2800" b="1" i="1" dirty="0" smtClean="0">
                <a:solidFill>
                  <a:srgbClr val="FFFF00"/>
                </a:solidFill>
                <a:latin typeface="Times New Roman" panose="02020603050405020304" pitchFamily="18" charset="0"/>
                <a:cs typeface="Times New Roman" panose="02020603050405020304" pitchFamily="18" charset="0"/>
              </a:rPr>
              <a:t>1 Peter 4:1-4</a:t>
            </a:r>
            <a:r>
              <a:rPr lang="en-US" sz="2800" dirty="0" smtClean="0">
                <a:solidFill>
                  <a:srgbClr val="FFFF00"/>
                </a:solidFill>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Seen</a:t>
            </a:r>
            <a:r>
              <a:rPr lang="en-US" sz="2800" dirty="0" smtClean="0">
                <a:latin typeface="Times New Roman" panose="02020603050405020304" pitchFamily="18" charset="0"/>
                <a:cs typeface="Times New Roman" panose="02020603050405020304" pitchFamily="18" charset="0"/>
              </a:rPr>
              <a:t> by manner of life (</a:t>
            </a:r>
            <a:r>
              <a:rPr lang="en-US" sz="2800" b="1" i="1" dirty="0" smtClean="0">
                <a:solidFill>
                  <a:srgbClr val="FFFF00"/>
                </a:solidFill>
                <a:latin typeface="Times New Roman" panose="02020603050405020304" pitchFamily="18" charset="0"/>
                <a:cs typeface="Times New Roman" panose="02020603050405020304" pitchFamily="18" charset="0"/>
              </a:rPr>
              <a:t>Matt. 5:13-16</a:t>
            </a:r>
            <a:r>
              <a:rPr lang="en-US" sz="2800" dirty="0" smtClean="0">
                <a:latin typeface="Times New Roman" panose="02020603050405020304" pitchFamily="18" charset="0"/>
                <a:cs typeface="Times New Roman" panose="02020603050405020304" pitchFamily="18" charset="0"/>
              </a:rPr>
              <a:t>)</a:t>
            </a:r>
            <a:endParaRPr lang="en-US" sz="2800" dirty="0" smtClean="0">
              <a:solidFill>
                <a:srgbClr val="FFFF00"/>
              </a:solidFill>
              <a:latin typeface="Times New Roman" panose="02020603050405020304" pitchFamily="18" charset="0"/>
              <a:cs typeface="Times New Roman" panose="02020603050405020304" pitchFamily="18" charset="0"/>
            </a:endParaRPr>
          </a:p>
          <a:p>
            <a:pPr>
              <a:lnSpc>
                <a:spcPct val="90000"/>
              </a:lnSpc>
              <a:spcBef>
                <a:spcPts val="0"/>
              </a:spcBef>
              <a:spcAft>
                <a:spcPts val="600"/>
              </a:spcAft>
              <a:buClr>
                <a:srgbClr val="FFFF00"/>
              </a:buClr>
            </a:pPr>
            <a:r>
              <a:rPr lang="en-US" sz="3200" dirty="0" smtClean="0">
                <a:latin typeface="Times New Roman" panose="02020603050405020304" pitchFamily="18" charset="0"/>
                <a:cs typeface="Times New Roman" panose="02020603050405020304" pitchFamily="18" charset="0"/>
              </a:rPr>
              <a:t>Obvious from the basis of our teaching (</a:t>
            </a:r>
            <a:r>
              <a:rPr lang="en-US" sz="3000" b="1" dirty="0" smtClean="0">
                <a:solidFill>
                  <a:srgbClr val="FFFF00"/>
                </a:solidFill>
                <a:latin typeface="Times New Roman" panose="02020603050405020304" pitchFamily="18" charset="0"/>
                <a:cs typeface="Times New Roman" panose="02020603050405020304" pitchFamily="18" charset="0"/>
              </a:rPr>
              <a:t>vs. 7-12</a:t>
            </a:r>
            <a:r>
              <a:rPr lang="en-US" sz="3200" dirty="0">
                <a:latin typeface="Times New Roman" panose="02020603050405020304" pitchFamily="18" charset="0"/>
                <a:cs typeface="Times New Roman" panose="02020603050405020304" pitchFamily="18" charset="0"/>
              </a:rPr>
              <a:t>)</a:t>
            </a:r>
          </a:p>
          <a:p>
            <a:pPr marL="914400" lvl="1" indent="-336550">
              <a:lnSpc>
                <a:spcPct val="90000"/>
              </a:lnSpc>
              <a:spcBef>
                <a:spcPts val="0"/>
              </a:spcBef>
              <a:spcAft>
                <a:spcPts val="600"/>
              </a:spcAft>
              <a:buClr>
                <a:schemeClr val="tx1"/>
              </a:buClr>
              <a:buSzPct val="70000"/>
              <a:buFont typeface="Wingdings" panose="05000000000000000000" pitchFamily="2" charset="2"/>
              <a:buChar char="§"/>
            </a:pPr>
            <a:r>
              <a:rPr lang="en-US" sz="2800" b="1" i="1" dirty="0">
                <a:solidFill>
                  <a:srgbClr val="FFFF00"/>
                </a:solidFill>
                <a:latin typeface="Times New Roman" panose="02020603050405020304" pitchFamily="18" charset="0"/>
                <a:cs typeface="Times New Roman" panose="02020603050405020304" pitchFamily="18" charset="0"/>
              </a:rPr>
              <a:t>Matthew </a:t>
            </a:r>
            <a:r>
              <a:rPr lang="en-US" sz="2800" b="1" i="1" dirty="0" smtClean="0">
                <a:solidFill>
                  <a:srgbClr val="FFFF00"/>
                </a:solidFill>
                <a:latin typeface="Times New Roman" panose="02020603050405020304" pitchFamily="18" charset="0"/>
                <a:cs typeface="Times New Roman" panose="02020603050405020304" pitchFamily="18" charset="0"/>
              </a:rPr>
              <a:t>7:28-29</a:t>
            </a:r>
            <a:r>
              <a:rPr lang="en-US" sz="2800" dirty="0" smtClean="0">
                <a:solidFill>
                  <a:srgbClr val="FFFF00"/>
                </a:solidFill>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Jesus’ teaching distinguished Him</a:t>
            </a:r>
            <a:endParaRPr lang="en-US" sz="2800" dirty="0">
              <a:solidFill>
                <a:srgbClr val="FFFF00"/>
              </a:solidFill>
              <a:latin typeface="Times New Roman" panose="02020603050405020304" pitchFamily="18" charset="0"/>
              <a:cs typeface="Times New Roman" panose="02020603050405020304" pitchFamily="18" charset="0"/>
            </a:endParaRPr>
          </a:p>
          <a:p>
            <a:pPr marL="914400" lvl="1" indent="-336550">
              <a:lnSpc>
                <a:spcPct val="90000"/>
              </a:lnSpc>
              <a:spcBef>
                <a:spcPts val="0"/>
              </a:spcBef>
              <a:spcAft>
                <a:spcPts val="600"/>
              </a:spcAft>
              <a:buClr>
                <a:schemeClr val="tx1"/>
              </a:buClr>
              <a:buSzPct val="70000"/>
              <a:buFont typeface="Wingdings" panose="05000000000000000000" pitchFamily="2" charset="2"/>
              <a:buChar char="§"/>
            </a:pPr>
            <a:r>
              <a:rPr lang="en-US" sz="2800" b="1" i="1" dirty="0">
                <a:solidFill>
                  <a:srgbClr val="FFFF00"/>
                </a:solidFill>
                <a:latin typeface="Times New Roman" panose="02020603050405020304" pitchFamily="18" charset="0"/>
                <a:cs typeface="Times New Roman" panose="02020603050405020304" pitchFamily="18" charset="0"/>
              </a:rPr>
              <a:t>1 Corinthians </a:t>
            </a:r>
            <a:r>
              <a:rPr lang="en-US" sz="2800" b="1" i="1" dirty="0" smtClean="0">
                <a:solidFill>
                  <a:srgbClr val="FFFF00"/>
                </a:solidFill>
                <a:latin typeface="Times New Roman" panose="02020603050405020304" pitchFamily="18" charset="0"/>
                <a:cs typeface="Times New Roman" panose="02020603050405020304" pitchFamily="18" charset="0"/>
              </a:rPr>
              <a:t>1:21-31</a:t>
            </a:r>
            <a:r>
              <a:rPr lang="en-US" sz="2800" dirty="0" smtClean="0">
                <a:solidFill>
                  <a:srgbClr val="FFFF00"/>
                </a:solidFill>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Teaching shows spiritual source</a:t>
            </a:r>
            <a:endParaRPr lang="en-US" sz="3200" dirty="0" smtClean="0">
              <a:latin typeface="Times New Roman" panose="02020603050405020304" pitchFamily="18" charset="0"/>
              <a:cs typeface="Times New Roman" panose="02020603050405020304" pitchFamily="18" charset="0"/>
            </a:endParaRPr>
          </a:p>
          <a:p>
            <a:pPr>
              <a:lnSpc>
                <a:spcPct val="90000"/>
              </a:lnSpc>
              <a:spcBef>
                <a:spcPts val="0"/>
              </a:spcBef>
              <a:spcAft>
                <a:spcPts val="600"/>
              </a:spcAft>
              <a:buClr>
                <a:srgbClr val="FFFF00"/>
              </a:buClr>
            </a:pPr>
            <a:r>
              <a:rPr lang="en-US" sz="3200" dirty="0">
                <a:latin typeface="Times New Roman" panose="02020603050405020304" pitchFamily="18" charset="0"/>
                <a:cs typeface="Times New Roman" panose="02020603050405020304" pitchFamily="18" charset="0"/>
              </a:rPr>
              <a:t>Known due to our boldness being in Christ </a:t>
            </a:r>
            <a:r>
              <a:rPr lang="en-US" sz="3200" dirty="0" smtClean="0">
                <a:latin typeface="Times New Roman" panose="02020603050405020304" pitchFamily="18" charset="0"/>
                <a:cs typeface="Times New Roman" panose="02020603050405020304" pitchFamily="18" charset="0"/>
              </a:rPr>
              <a:t>(</a:t>
            </a:r>
            <a:r>
              <a:rPr lang="en-US" sz="3000" b="1" dirty="0" smtClean="0">
                <a:solidFill>
                  <a:srgbClr val="FFFF00"/>
                </a:solidFill>
                <a:latin typeface="Times New Roman" panose="02020603050405020304" pitchFamily="18" charset="0"/>
                <a:cs typeface="Times New Roman" panose="02020603050405020304" pitchFamily="18" charset="0"/>
              </a:rPr>
              <a:t>v.13</a:t>
            </a:r>
            <a:r>
              <a:rPr lang="en-US" sz="3200" dirty="0" smtClean="0">
                <a:latin typeface="Times New Roman" panose="02020603050405020304" pitchFamily="18" charset="0"/>
                <a:cs typeface="Times New Roman" panose="02020603050405020304" pitchFamily="18" charset="0"/>
              </a:rPr>
              <a:t>)</a:t>
            </a:r>
          </a:p>
          <a:p>
            <a:pPr marL="914400" lvl="1" indent="-336550">
              <a:lnSpc>
                <a:spcPct val="90000"/>
              </a:lnSpc>
              <a:spcBef>
                <a:spcPts val="0"/>
              </a:spcBef>
              <a:spcAft>
                <a:spcPts val="600"/>
              </a:spcAft>
              <a:buClr>
                <a:schemeClr val="tx1"/>
              </a:buClr>
              <a:buSzPct val="70000"/>
              <a:buFont typeface="Wingdings" panose="05000000000000000000" pitchFamily="2" charset="2"/>
              <a:buChar char="§"/>
            </a:pPr>
            <a:r>
              <a:rPr lang="en-US" sz="2800" b="1" i="1" dirty="0" smtClean="0">
                <a:solidFill>
                  <a:srgbClr val="FFFF00"/>
                </a:solidFill>
                <a:latin typeface="Times New Roman" panose="02020603050405020304" pitchFamily="18" charset="0"/>
                <a:cs typeface="Times New Roman" panose="02020603050405020304" pitchFamily="18" charset="0"/>
              </a:rPr>
              <a:t>Ephesians</a:t>
            </a:r>
            <a:r>
              <a:rPr lang="en-US" sz="2800" b="1" i="1" dirty="0" smtClean="0">
                <a:solidFill>
                  <a:srgbClr val="FFFF00"/>
                </a:solidFill>
                <a:latin typeface="Times New Roman" panose="02020603050405020304" pitchFamily="18" charset="0"/>
                <a:cs typeface="Times New Roman" panose="02020603050405020304" pitchFamily="18" charset="0"/>
              </a:rPr>
              <a:t> </a:t>
            </a:r>
            <a:r>
              <a:rPr lang="en-US" sz="2800" b="1" i="1" dirty="0" smtClean="0">
                <a:solidFill>
                  <a:srgbClr val="FFFF00"/>
                </a:solidFill>
                <a:latin typeface="Times New Roman" panose="02020603050405020304" pitchFamily="18" charset="0"/>
                <a:cs typeface="Times New Roman" panose="02020603050405020304" pitchFamily="18" charset="0"/>
              </a:rPr>
              <a:t>3</a:t>
            </a:r>
            <a:r>
              <a:rPr lang="en-US" sz="2800" b="1" i="1" dirty="0" smtClean="0">
                <a:solidFill>
                  <a:srgbClr val="FFFF00"/>
                </a:solidFill>
                <a:latin typeface="Times New Roman" panose="02020603050405020304" pitchFamily="18" charset="0"/>
                <a:cs typeface="Times New Roman" panose="02020603050405020304" pitchFamily="18" charset="0"/>
              </a:rPr>
              <a:t>:8-13</a:t>
            </a:r>
            <a:r>
              <a:rPr lang="en-US" sz="2800" dirty="0" smtClean="0">
                <a:solidFill>
                  <a:srgbClr val="FFFF00"/>
                </a:solidFill>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Boldness &amp; confidence is in Christ</a:t>
            </a:r>
            <a:endParaRPr lang="en-US" sz="2800" dirty="0" smtClean="0">
              <a:solidFill>
                <a:srgbClr val="FFFF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81513655"/>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0306" y="43892"/>
            <a:ext cx="8248508" cy="896470"/>
          </a:xfrm>
        </p:spPr>
        <p:txBody>
          <a:bodyPr>
            <a:normAutofit/>
          </a:bodyPr>
          <a:lstStyle/>
          <a:p>
            <a:r>
              <a:rPr lang="en-US" sz="4400" cap="none" dirty="0" smtClean="0">
                <a:solidFill>
                  <a:srgbClr val="FFFF00"/>
                </a:solidFill>
                <a:latin typeface="Times New Roman" panose="02020603050405020304" pitchFamily="18" charset="0"/>
                <a:cs typeface="Times New Roman" panose="02020603050405020304" pitchFamily="18" charset="0"/>
              </a:rPr>
              <a:t>Being w</a:t>
            </a:r>
            <a:r>
              <a:rPr lang="en-US" sz="4400" cap="none" dirty="0" smtClean="0">
                <a:solidFill>
                  <a:srgbClr val="FFFF00"/>
                </a:solidFill>
                <a:latin typeface="Times New Roman" panose="02020603050405020304" pitchFamily="18" charset="0"/>
                <a:cs typeface="Times New Roman" panose="02020603050405020304" pitchFamily="18" charset="0"/>
              </a:rPr>
              <a:t>ith Jesus Will Be…</a:t>
            </a:r>
            <a:endParaRPr lang="en-US" sz="4400" cap="none" dirty="0">
              <a:solidFill>
                <a:srgbClr val="FFFF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930164"/>
            <a:ext cx="9144001" cy="5927836"/>
          </a:xfrm>
        </p:spPr>
        <p:txBody>
          <a:bodyPr>
            <a:normAutofit/>
          </a:bodyPr>
          <a:lstStyle/>
          <a:p>
            <a:pPr marL="349250" indent="-349250">
              <a:lnSpc>
                <a:spcPct val="90000"/>
              </a:lnSpc>
              <a:spcBef>
                <a:spcPts val="0"/>
              </a:spcBef>
              <a:spcAft>
                <a:spcPts val="600"/>
              </a:spcAft>
              <a:buClr>
                <a:srgbClr val="FFFF00"/>
              </a:buClr>
            </a:pPr>
            <a:r>
              <a:rPr lang="en-US" sz="3200" dirty="0" smtClean="0">
                <a:latin typeface="Times New Roman" panose="02020603050405020304" pitchFamily="18" charset="0"/>
                <a:cs typeface="Times New Roman" panose="02020603050405020304" pitchFamily="18" charset="0"/>
              </a:rPr>
              <a:t>Seen</a:t>
            </a:r>
            <a:r>
              <a:rPr lang="en-US" sz="3200" dirty="0" smtClean="0">
                <a:latin typeface="Times New Roman" panose="02020603050405020304" pitchFamily="18" charset="0"/>
                <a:cs typeface="Times New Roman" panose="02020603050405020304" pitchFamily="18" charset="0"/>
              </a:rPr>
              <a:t> </a:t>
            </a:r>
            <a:r>
              <a:rPr lang="en-US" sz="3200" dirty="0" smtClean="0">
                <a:latin typeface="Times New Roman" panose="02020603050405020304" pitchFamily="18" charset="0"/>
                <a:cs typeface="Times New Roman" panose="02020603050405020304" pitchFamily="18" charset="0"/>
              </a:rPr>
              <a:t>by </a:t>
            </a:r>
            <a:r>
              <a:rPr lang="en-US" sz="3200" dirty="0" smtClean="0">
                <a:latin typeface="Times New Roman" panose="02020603050405020304" pitchFamily="18" charset="0"/>
                <a:cs typeface="Times New Roman" panose="02020603050405020304" pitchFamily="18" charset="0"/>
              </a:rPr>
              <a:t>others (</a:t>
            </a:r>
            <a:r>
              <a:rPr lang="en-US" sz="3000" b="1" dirty="0">
                <a:solidFill>
                  <a:srgbClr val="FFFF00"/>
                </a:solidFill>
                <a:latin typeface="Times New Roman" panose="02020603050405020304" pitchFamily="18" charset="0"/>
                <a:cs typeface="Times New Roman" panose="02020603050405020304" pitchFamily="18" charset="0"/>
              </a:rPr>
              <a:t>Acts </a:t>
            </a:r>
            <a:r>
              <a:rPr lang="en-US" sz="3000" b="1" dirty="0" smtClean="0">
                <a:solidFill>
                  <a:srgbClr val="FFFF00"/>
                </a:solidFill>
                <a:latin typeface="Times New Roman" panose="02020603050405020304" pitchFamily="18" charset="0"/>
                <a:cs typeface="Times New Roman" panose="02020603050405020304" pitchFamily="18" charset="0"/>
              </a:rPr>
              <a:t>4:5-6</a:t>
            </a:r>
            <a:r>
              <a:rPr lang="en-US" sz="3200" dirty="0" smtClean="0">
                <a:latin typeface="Times New Roman" panose="02020603050405020304" pitchFamily="18" charset="0"/>
                <a:cs typeface="Times New Roman" panose="02020603050405020304" pitchFamily="18" charset="0"/>
              </a:rPr>
              <a:t>)</a:t>
            </a:r>
            <a:endParaRPr lang="en-US" sz="3200" dirty="0" smtClean="0">
              <a:latin typeface="Times New Roman" panose="02020603050405020304" pitchFamily="18" charset="0"/>
              <a:cs typeface="Times New Roman" panose="02020603050405020304" pitchFamily="18" charset="0"/>
            </a:endParaRPr>
          </a:p>
          <a:p>
            <a:pPr marL="914400" lvl="1" indent="-336550">
              <a:lnSpc>
                <a:spcPct val="90000"/>
              </a:lnSpc>
              <a:spcBef>
                <a:spcPts val="0"/>
              </a:spcBef>
              <a:spcAft>
                <a:spcPts val="600"/>
              </a:spcAft>
              <a:buClr>
                <a:schemeClr val="tx1"/>
              </a:buClr>
              <a:buSzPct val="70000"/>
              <a:buFont typeface="Wingdings" panose="05000000000000000000" pitchFamily="2" charset="2"/>
              <a:buChar char="§"/>
            </a:pPr>
            <a:r>
              <a:rPr lang="en-US" sz="2800" b="1" i="1" dirty="0" smtClean="0">
                <a:solidFill>
                  <a:srgbClr val="FFFF00"/>
                </a:solidFill>
                <a:latin typeface="Times New Roman" panose="02020603050405020304" pitchFamily="18" charset="0"/>
                <a:cs typeface="Times New Roman" panose="02020603050405020304" pitchFamily="18" charset="0"/>
              </a:rPr>
              <a:t>Romans 8:5-10</a:t>
            </a:r>
            <a:r>
              <a:rPr lang="en-US" sz="2800" dirty="0" smtClean="0">
                <a:solidFill>
                  <a:srgbClr val="FFFF00"/>
                </a:solidFill>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“If Christ is in you…” (</a:t>
            </a:r>
            <a:r>
              <a:rPr lang="en-US" sz="2800" b="1" i="1" dirty="0" smtClean="0">
                <a:solidFill>
                  <a:srgbClr val="FFFF00"/>
                </a:solidFill>
                <a:latin typeface="Times New Roman" panose="02020603050405020304" pitchFamily="18" charset="0"/>
                <a:cs typeface="Times New Roman" panose="02020603050405020304" pitchFamily="18" charset="0"/>
              </a:rPr>
              <a:t>Col. 1:27</a:t>
            </a:r>
            <a:r>
              <a:rPr lang="en-US" sz="2800" dirty="0" smtClean="0">
                <a:latin typeface="Times New Roman" panose="02020603050405020304" pitchFamily="18" charset="0"/>
                <a:cs typeface="Times New Roman" panose="02020603050405020304" pitchFamily="18" charset="0"/>
              </a:rPr>
              <a:t>)</a:t>
            </a:r>
          </a:p>
          <a:p>
            <a:pPr marL="914400" lvl="1" indent="-336550">
              <a:lnSpc>
                <a:spcPct val="90000"/>
              </a:lnSpc>
              <a:spcBef>
                <a:spcPts val="0"/>
              </a:spcBef>
              <a:spcAft>
                <a:spcPts val="600"/>
              </a:spcAft>
              <a:buClr>
                <a:schemeClr val="tx1"/>
              </a:buClr>
              <a:buSzPct val="70000"/>
              <a:buFont typeface="Wingdings" panose="05000000000000000000" pitchFamily="2" charset="2"/>
              <a:buChar char="§"/>
            </a:pPr>
            <a:r>
              <a:rPr lang="en-US" sz="2800" b="1" i="1" dirty="0" smtClean="0">
                <a:solidFill>
                  <a:srgbClr val="FFFF00"/>
                </a:solidFill>
                <a:latin typeface="Times New Roman" panose="02020603050405020304" pitchFamily="18" charset="0"/>
                <a:cs typeface="Times New Roman" panose="02020603050405020304" pitchFamily="18" charset="0"/>
              </a:rPr>
              <a:t>1 Peter 4:1-4</a:t>
            </a:r>
            <a:r>
              <a:rPr lang="en-US" sz="2800" dirty="0" smtClean="0">
                <a:solidFill>
                  <a:srgbClr val="FFFF00"/>
                </a:solidFill>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Seen</a:t>
            </a:r>
            <a:r>
              <a:rPr lang="en-US" sz="2800" dirty="0" smtClean="0">
                <a:latin typeface="Times New Roman" panose="02020603050405020304" pitchFamily="18" charset="0"/>
                <a:cs typeface="Times New Roman" panose="02020603050405020304" pitchFamily="18" charset="0"/>
              </a:rPr>
              <a:t> by manner of life (</a:t>
            </a:r>
            <a:r>
              <a:rPr lang="en-US" sz="2800" b="1" i="1" dirty="0" smtClean="0">
                <a:solidFill>
                  <a:srgbClr val="FFFF00"/>
                </a:solidFill>
                <a:latin typeface="Times New Roman" panose="02020603050405020304" pitchFamily="18" charset="0"/>
                <a:cs typeface="Times New Roman" panose="02020603050405020304" pitchFamily="18" charset="0"/>
              </a:rPr>
              <a:t>Matt. 5:13-16</a:t>
            </a:r>
            <a:r>
              <a:rPr lang="en-US" sz="2800" dirty="0" smtClean="0">
                <a:latin typeface="Times New Roman" panose="02020603050405020304" pitchFamily="18" charset="0"/>
                <a:cs typeface="Times New Roman" panose="02020603050405020304" pitchFamily="18" charset="0"/>
              </a:rPr>
              <a:t>)</a:t>
            </a:r>
            <a:endParaRPr lang="en-US" sz="2800" dirty="0" smtClean="0">
              <a:solidFill>
                <a:srgbClr val="FFFF00"/>
              </a:solidFill>
              <a:latin typeface="Times New Roman" panose="02020603050405020304" pitchFamily="18" charset="0"/>
              <a:cs typeface="Times New Roman" panose="02020603050405020304" pitchFamily="18" charset="0"/>
            </a:endParaRPr>
          </a:p>
          <a:p>
            <a:pPr>
              <a:lnSpc>
                <a:spcPct val="90000"/>
              </a:lnSpc>
              <a:spcBef>
                <a:spcPts val="0"/>
              </a:spcBef>
              <a:spcAft>
                <a:spcPts val="600"/>
              </a:spcAft>
              <a:buClr>
                <a:srgbClr val="FFFF00"/>
              </a:buClr>
            </a:pPr>
            <a:r>
              <a:rPr lang="en-US" sz="3200" dirty="0" smtClean="0">
                <a:latin typeface="Times New Roman" panose="02020603050405020304" pitchFamily="18" charset="0"/>
                <a:cs typeface="Times New Roman" panose="02020603050405020304" pitchFamily="18" charset="0"/>
              </a:rPr>
              <a:t>Obvious from the basis of our teaching (</a:t>
            </a:r>
            <a:r>
              <a:rPr lang="en-US" sz="3000" b="1" dirty="0" smtClean="0">
                <a:solidFill>
                  <a:srgbClr val="FFFF00"/>
                </a:solidFill>
                <a:latin typeface="Times New Roman" panose="02020603050405020304" pitchFamily="18" charset="0"/>
                <a:cs typeface="Times New Roman" panose="02020603050405020304" pitchFamily="18" charset="0"/>
              </a:rPr>
              <a:t>vs. 7-12</a:t>
            </a:r>
            <a:r>
              <a:rPr lang="en-US" sz="3200" dirty="0">
                <a:latin typeface="Times New Roman" panose="02020603050405020304" pitchFamily="18" charset="0"/>
                <a:cs typeface="Times New Roman" panose="02020603050405020304" pitchFamily="18" charset="0"/>
              </a:rPr>
              <a:t>)</a:t>
            </a:r>
          </a:p>
          <a:p>
            <a:pPr marL="914400" lvl="1" indent="-336550">
              <a:lnSpc>
                <a:spcPct val="90000"/>
              </a:lnSpc>
              <a:spcBef>
                <a:spcPts val="0"/>
              </a:spcBef>
              <a:spcAft>
                <a:spcPts val="600"/>
              </a:spcAft>
              <a:buClr>
                <a:schemeClr val="tx1"/>
              </a:buClr>
              <a:buSzPct val="70000"/>
              <a:buFont typeface="Wingdings" panose="05000000000000000000" pitchFamily="2" charset="2"/>
              <a:buChar char="§"/>
            </a:pPr>
            <a:r>
              <a:rPr lang="en-US" sz="2800" b="1" i="1" dirty="0">
                <a:solidFill>
                  <a:srgbClr val="FFFF00"/>
                </a:solidFill>
                <a:latin typeface="Times New Roman" panose="02020603050405020304" pitchFamily="18" charset="0"/>
                <a:cs typeface="Times New Roman" panose="02020603050405020304" pitchFamily="18" charset="0"/>
              </a:rPr>
              <a:t>Matthew </a:t>
            </a:r>
            <a:r>
              <a:rPr lang="en-US" sz="2800" b="1" i="1" dirty="0" smtClean="0">
                <a:solidFill>
                  <a:srgbClr val="FFFF00"/>
                </a:solidFill>
                <a:latin typeface="Times New Roman" panose="02020603050405020304" pitchFamily="18" charset="0"/>
                <a:cs typeface="Times New Roman" panose="02020603050405020304" pitchFamily="18" charset="0"/>
              </a:rPr>
              <a:t>7:28-29</a:t>
            </a:r>
            <a:r>
              <a:rPr lang="en-US" sz="2800" dirty="0" smtClean="0">
                <a:solidFill>
                  <a:srgbClr val="FFFF00"/>
                </a:solidFill>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Jesus’ teaching distinguished Him</a:t>
            </a:r>
            <a:endParaRPr lang="en-US" sz="2800" dirty="0">
              <a:solidFill>
                <a:srgbClr val="FFFF00"/>
              </a:solidFill>
              <a:latin typeface="Times New Roman" panose="02020603050405020304" pitchFamily="18" charset="0"/>
              <a:cs typeface="Times New Roman" panose="02020603050405020304" pitchFamily="18" charset="0"/>
            </a:endParaRPr>
          </a:p>
          <a:p>
            <a:pPr marL="914400" lvl="1" indent="-336550">
              <a:lnSpc>
                <a:spcPct val="90000"/>
              </a:lnSpc>
              <a:spcBef>
                <a:spcPts val="0"/>
              </a:spcBef>
              <a:spcAft>
                <a:spcPts val="600"/>
              </a:spcAft>
              <a:buClr>
                <a:schemeClr val="tx1"/>
              </a:buClr>
              <a:buSzPct val="70000"/>
              <a:buFont typeface="Wingdings" panose="05000000000000000000" pitchFamily="2" charset="2"/>
              <a:buChar char="§"/>
            </a:pPr>
            <a:r>
              <a:rPr lang="en-US" sz="2800" b="1" i="1" dirty="0">
                <a:solidFill>
                  <a:srgbClr val="FFFF00"/>
                </a:solidFill>
                <a:latin typeface="Times New Roman" panose="02020603050405020304" pitchFamily="18" charset="0"/>
                <a:cs typeface="Times New Roman" panose="02020603050405020304" pitchFamily="18" charset="0"/>
              </a:rPr>
              <a:t>1 Corinthians </a:t>
            </a:r>
            <a:r>
              <a:rPr lang="en-US" sz="2800" b="1" i="1" dirty="0" smtClean="0">
                <a:solidFill>
                  <a:srgbClr val="FFFF00"/>
                </a:solidFill>
                <a:latin typeface="Times New Roman" panose="02020603050405020304" pitchFamily="18" charset="0"/>
                <a:cs typeface="Times New Roman" panose="02020603050405020304" pitchFamily="18" charset="0"/>
              </a:rPr>
              <a:t>1:21-31</a:t>
            </a:r>
            <a:r>
              <a:rPr lang="en-US" sz="2800" dirty="0" smtClean="0">
                <a:solidFill>
                  <a:srgbClr val="FFFF00"/>
                </a:solidFill>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Teaching shows spiritual source</a:t>
            </a:r>
            <a:endParaRPr lang="en-US" sz="3200" dirty="0" smtClean="0">
              <a:latin typeface="Times New Roman" panose="02020603050405020304" pitchFamily="18" charset="0"/>
              <a:cs typeface="Times New Roman" panose="02020603050405020304" pitchFamily="18" charset="0"/>
            </a:endParaRPr>
          </a:p>
          <a:p>
            <a:pPr>
              <a:lnSpc>
                <a:spcPct val="90000"/>
              </a:lnSpc>
              <a:spcBef>
                <a:spcPts val="0"/>
              </a:spcBef>
              <a:spcAft>
                <a:spcPts val="600"/>
              </a:spcAft>
              <a:buClr>
                <a:srgbClr val="FFFF00"/>
              </a:buClr>
            </a:pPr>
            <a:r>
              <a:rPr lang="en-US" sz="3200" dirty="0">
                <a:latin typeface="Times New Roman" panose="02020603050405020304" pitchFamily="18" charset="0"/>
                <a:cs typeface="Times New Roman" panose="02020603050405020304" pitchFamily="18" charset="0"/>
              </a:rPr>
              <a:t>Known due to our boldness being in Christ </a:t>
            </a:r>
            <a:r>
              <a:rPr lang="en-US" sz="3200" dirty="0" smtClean="0">
                <a:latin typeface="Times New Roman" panose="02020603050405020304" pitchFamily="18" charset="0"/>
                <a:cs typeface="Times New Roman" panose="02020603050405020304" pitchFamily="18" charset="0"/>
              </a:rPr>
              <a:t>(</a:t>
            </a:r>
            <a:r>
              <a:rPr lang="en-US" sz="3000" b="1" dirty="0" smtClean="0">
                <a:solidFill>
                  <a:srgbClr val="FFFF00"/>
                </a:solidFill>
                <a:latin typeface="Times New Roman" panose="02020603050405020304" pitchFamily="18" charset="0"/>
                <a:cs typeface="Times New Roman" panose="02020603050405020304" pitchFamily="18" charset="0"/>
              </a:rPr>
              <a:t>v.13</a:t>
            </a:r>
            <a:r>
              <a:rPr lang="en-US" sz="3200" dirty="0" smtClean="0">
                <a:latin typeface="Times New Roman" panose="02020603050405020304" pitchFamily="18" charset="0"/>
                <a:cs typeface="Times New Roman" panose="02020603050405020304" pitchFamily="18" charset="0"/>
              </a:rPr>
              <a:t>)</a:t>
            </a:r>
          </a:p>
          <a:p>
            <a:pPr marL="914400" lvl="1" indent="-336550">
              <a:lnSpc>
                <a:spcPct val="90000"/>
              </a:lnSpc>
              <a:spcBef>
                <a:spcPts val="0"/>
              </a:spcBef>
              <a:spcAft>
                <a:spcPts val="600"/>
              </a:spcAft>
              <a:buClr>
                <a:schemeClr val="tx1"/>
              </a:buClr>
              <a:buSzPct val="70000"/>
              <a:buFont typeface="Wingdings" panose="05000000000000000000" pitchFamily="2" charset="2"/>
              <a:buChar char="§"/>
            </a:pPr>
            <a:r>
              <a:rPr lang="en-US" sz="2800" b="1" i="1" dirty="0" smtClean="0">
                <a:solidFill>
                  <a:srgbClr val="FFFF00"/>
                </a:solidFill>
                <a:latin typeface="Times New Roman" panose="02020603050405020304" pitchFamily="18" charset="0"/>
                <a:cs typeface="Times New Roman" panose="02020603050405020304" pitchFamily="18" charset="0"/>
              </a:rPr>
              <a:t>Ephesians</a:t>
            </a:r>
            <a:r>
              <a:rPr lang="en-US" sz="2800" b="1" i="1" dirty="0" smtClean="0">
                <a:solidFill>
                  <a:srgbClr val="FFFF00"/>
                </a:solidFill>
                <a:latin typeface="Times New Roman" panose="02020603050405020304" pitchFamily="18" charset="0"/>
                <a:cs typeface="Times New Roman" panose="02020603050405020304" pitchFamily="18" charset="0"/>
              </a:rPr>
              <a:t> </a:t>
            </a:r>
            <a:r>
              <a:rPr lang="en-US" sz="2800" b="1" i="1" dirty="0" smtClean="0">
                <a:solidFill>
                  <a:srgbClr val="FFFF00"/>
                </a:solidFill>
                <a:latin typeface="Times New Roman" panose="02020603050405020304" pitchFamily="18" charset="0"/>
                <a:cs typeface="Times New Roman" panose="02020603050405020304" pitchFamily="18" charset="0"/>
              </a:rPr>
              <a:t>3</a:t>
            </a:r>
            <a:r>
              <a:rPr lang="en-US" sz="2800" b="1" i="1" dirty="0" smtClean="0">
                <a:solidFill>
                  <a:srgbClr val="FFFF00"/>
                </a:solidFill>
                <a:latin typeface="Times New Roman" panose="02020603050405020304" pitchFamily="18" charset="0"/>
                <a:cs typeface="Times New Roman" panose="02020603050405020304" pitchFamily="18" charset="0"/>
              </a:rPr>
              <a:t>:8-13</a:t>
            </a:r>
            <a:r>
              <a:rPr lang="en-US" sz="2800" dirty="0" smtClean="0">
                <a:solidFill>
                  <a:srgbClr val="FFFF00"/>
                </a:solidFill>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Boldness &amp; confidence is in Christ</a:t>
            </a:r>
            <a:endParaRPr lang="en-US" sz="2800" dirty="0" smtClean="0">
              <a:solidFill>
                <a:srgbClr val="FFFF00"/>
              </a:solidFill>
              <a:latin typeface="Times New Roman" panose="02020603050405020304" pitchFamily="18" charset="0"/>
              <a:cs typeface="Times New Roman" panose="02020603050405020304" pitchFamily="18" charset="0"/>
            </a:endParaRPr>
          </a:p>
          <a:p>
            <a:pPr marL="914400" lvl="1" indent="-336550">
              <a:lnSpc>
                <a:spcPct val="90000"/>
              </a:lnSpc>
              <a:spcBef>
                <a:spcPts val="0"/>
              </a:spcBef>
              <a:spcAft>
                <a:spcPts val="600"/>
              </a:spcAft>
              <a:buClr>
                <a:schemeClr val="tx1"/>
              </a:buClr>
              <a:buSzPct val="70000"/>
              <a:buFont typeface="Wingdings" panose="05000000000000000000" pitchFamily="2" charset="2"/>
              <a:buChar char="§"/>
            </a:pPr>
            <a:r>
              <a:rPr lang="en-US" sz="2800" b="1" i="1" dirty="0" smtClean="0">
                <a:solidFill>
                  <a:srgbClr val="FFFF00"/>
                </a:solidFill>
                <a:latin typeface="Times New Roman" panose="02020603050405020304" pitchFamily="18" charset="0"/>
                <a:cs typeface="Times New Roman" panose="02020603050405020304" pitchFamily="18" charset="0"/>
              </a:rPr>
              <a:t>1</a:t>
            </a:r>
            <a:r>
              <a:rPr lang="en-US" sz="1600" b="1" i="1" dirty="0" smtClean="0">
                <a:solidFill>
                  <a:srgbClr val="FFFF00"/>
                </a:solidFill>
                <a:latin typeface="Times New Roman" panose="02020603050405020304" pitchFamily="18" charset="0"/>
                <a:cs typeface="Times New Roman" panose="02020603050405020304" pitchFamily="18" charset="0"/>
              </a:rPr>
              <a:t> </a:t>
            </a:r>
            <a:r>
              <a:rPr lang="en-US" sz="2800" b="1" i="1" dirty="0" smtClean="0">
                <a:solidFill>
                  <a:srgbClr val="FFFF00"/>
                </a:solidFill>
                <a:latin typeface="Times New Roman" panose="02020603050405020304" pitchFamily="18" charset="0"/>
                <a:cs typeface="Times New Roman" panose="02020603050405020304" pitchFamily="18" charset="0"/>
              </a:rPr>
              <a:t>John</a:t>
            </a:r>
            <a:r>
              <a:rPr lang="en-US" sz="1600" b="1" i="1" dirty="0" smtClean="0">
                <a:solidFill>
                  <a:srgbClr val="FFFF00"/>
                </a:solidFill>
                <a:latin typeface="Times New Roman" panose="02020603050405020304" pitchFamily="18" charset="0"/>
                <a:cs typeface="Times New Roman" panose="02020603050405020304" pitchFamily="18" charset="0"/>
              </a:rPr>
              <a:t> </a:t>
            </a:r>
            <a:r>
              <a:rPr lang="en-US" sz="2800" b="1" i="1" dirty="0" smtClean="0">
                <a:solidFill>
                  <a:srgbClr val="FFFF00"/>
                </a:solidFill>
                <a:latin typeface="Times New Roman" panose="02020603050405020304" pitchFamily="18" charset="0"/>
                <a:cs typeface="Times New Roman" panose="02020603050405020304" pitchFamily="18" charset="0"/>
              </a:rPr>
              <a:t>4:17</a:t>
            </a:r>
            <a:r>
              <a:rPr lang="en-US" dirty="0" smtClean="0">
                <a:solidFill>
                  <a:srgbClr val="FFFF00"/>
                </a:solidFill>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Boldness</a:t>
            </a:r>
            <a:r>
              <a:rPr lang="en-US" sz="2400" dirty="0" smtClean="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found</a:t>
            </a:r>
            <a:r>
              <a:rPr lang="en-US" sz="2400" dirty="0" smtClean="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in</a:t>
            </a:r>
            <a:r>
              <a:rPr lang="en-US" sz="2400" dirty="0" smtClean="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imitating</a:t>
            </a:r>
            <a:r>
              <a:rPr lang="en-US" sz="2400" dirty="0" smtClean="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divine</a:t>
            </a:r>
            <a:r>
              <a:rPr lang="en-US" sz="2400" dirty="0" smtClean="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character</a:t>
            </a:r>
            <a:endParaRPr lang="en-US" sz="2800" dirty="0" smtClean="0">
              <a:solidFill>
                <a:srgbClr val="FFFF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90123501"/>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0306" y="43892"/>
            <a:ext cx="8248508" cy="896470"/>
          </a:xfrm>
        </p:spPr>
        <p:txBody>
          <a:bodyPr>
            <a:normAutofit/>
          </a:bodyPr>
          <a:lstStyle/>
          <a:p>
            <a:r>
              <a:rPr lang="en-US" sz="4400" cap="none" dirty="0" smtClean="0">
                <a:solidFill>
                  <a:srgbClr val="FFFF00"/>
                </a:solidFill>
                <a:latin typeface="Times New Roman" panose="02020603050405020304" pitchFamily="18" charset="0"/>
                <a:cs typeface="Times New Roman" panose="02020603050405020304" pitchFamily="18" charset="0"/>
              </a:rPr>
              <a:t>Being w</a:t>
            </a:r>
            <a:r>
              <a:rPr lang="en-US" sz="4400" cap="none" dirty="0" smtClean="0">
                <a:solidFill>
                  <a:srgbClr val="FFFF00"/>
                </a:solidFill>
                <a:latin typeface="Times New Roman" panose="02020603050405020304" pitchFamily="18" charset="0"/>
                <a:cs typeface="Times New Roman" panose="02020603050405020304" pitchFamily="18" charset="0"/>
              </a:rPr>
              <a:t>ith Jesus Will Be…</a:t>
            </a:r>
            <a:endParaRPr lang="en-US" sz="4400" cap="none" dirty="0">
              <a:solidFill>
                <a:srgbClr val="FFFF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930164"/>
            <a:ext cx="9144001" cy="5927836"/>
          </a:xfrm>
        </p:spPr>
        <p:txBody>
          <a:bodyPr>
            <a:normAutofit/>
          </a:bodyPr>
          <a:lstStyle/>
          <a:p>
            <a:pPr marL="349250" indent="-349250">
              <a:lnSpc>
                <a:spcPct val="90000"/>
              </a:lnSpc>
              <a:spcBef>
                <a:spcPts val="0"/>
              </a:spcBef>
              <a:spcAft>
                <a:spcPts val="600"/>
              </a:spcAft>
              <a:buClr>
                <a:srgbClr val="FFFF00"/>
              </a:buClr>
            </a:pPr>
            <a:r>
              <a:rPr lang="en-US" sz="3200" dirty="0" smtClean="0">
                <a:latin typeface="Times New Roman" panose="02020603050405020304" pitchFamily="18" charset="0"/>
                <a:cs typeface="Times New Roman" panose="02020603050405020304" pitchFamily="18" charset="0"/>
              </a:rPr>
              <a:t>Seen</a:t>
            </a:r>
            <a:r>
              <a:rPr lang="en-US" sz="3200" dirty="0" smtClean="0">
                <a:latin typeface="Times New Roman" panose="02020603050405020304" pitchFamily="18" charset="0"/>
                <a:cs typeface="Times New Roman" panose="02020603050405020304" pitchFamily="18" charset="0"/>
              </a:rPr>
              <a:t> </a:t>
            </a:r>
            <a:r>
              <a:rPr lang="en-US" sz="3200" dirty="0" smtClean="0">
                <a:latin typeface="Times New Roman" panose="02020603050405020304" pitchFamily="18" charset="0"/>
                <a:cs typeface="Times New Roman" panose="02020603050405020304" pitchFamily="18" charset="0"/>
              </a:rPr>
              <a:t>by </a:t>
            </a:r>
            <a:r>
              <a:rPr lang="en-US" sz="3200" dirty="0" smtClean="0">
                <a:latin typeface="Times New Roman" panose="02020603050405020304" pitchFamily="18" charset="0"/>
                <a:cs typeface="Times New Roman" panose="02020603050405020304" pitchFamily="18" charset="0"/>
              </a:rPr>
              <a:t>others (</a:t>
            </a:r>
            <a:r>
              <a:rPr lang="en-US" sz="3000" b="1" dirty="0">
                <a:solidFill>
                  <a:srgbClr val="FFFF00"/>
                </a:solidFill>
                <a:latin typeface="Times New Roman" panose="02020603050405020304" pitchFamily="18" charset="0"/>
                <a:cs typeface="Times New Roman" panose="02020603050405020304" pitchFamily="18" charset="0"/>
              </a:rPr>
              <a:t>Acts </a:t>
            </a:r>
            <a:r>
              <a:rPr lang="en-US" sz="3000" b="1" dirty="0" smtClean="0">
                <a:solidFill>
                  <a:srgbClr val="FFFF00"/>
                </a:solidFill>
                <a:latin typeface="Times New Roman" panose="02020603050405020304" pitchFamily="18" charset="0"/>
                <a:cs typeface="Times New Roman" panose="02020603050405020304" pitchFamily="18" charset="0"/>
              </a:rPr>
              <a:t>4:5-6</a:t>
            </a:r>
            <a:r>
              <a:rPr lang="en-US" sz="3200" dirty="0" smtClean="0">
                <a:latin typeface="Times New Roman" panose="02020603050405020304" pitchFamily="18" charset="0"/>
                <a:cs typeface="Times New Roman" panose="02020603050405020304" pitchFamily="18" charset="0"/>
              </a:rPr>
              <a:t>)</a:t>
            </a:r>
            <a:endParaRPr lang="en-US" sz="3200" dirty="0" smtClean="0">
              <a:latin typeface="Times New Roman" panose="02020603050405020304" pitchFamily="18" charset="0"/>
              <a:cs typeface="Times New Roman" panose="02020603050405020304" pitchFamily="18" charset="0"/>
            </a:endParaRPr>
          </a:p>
          <a:p>
            <a:pPr marL="914400" lvl="1" indent="-336550">
              <a:lnSpc>
                <a:spcPct val="90000"/>
              </a:lnSpc>
              <a:spcBef>
                <a:spcPts val="0"/>
              </a:spcBef>
              <a:spcAft>
                <a:spcPts val="600"/>
              </a:spcAft>
              <a:buClr>
                <a:schemeClr val="tx1"/>
              </a:buClr>
              <a:buSzPct val="70000"/>
              <a:buFont typeface="Wingdings" panose="05000000000000000000" pitchFamily="2" charset="2"/>
              <a:buChar char="§"/>
            </a:pPr>
            <a:r>
              <a:rPr lang="en-US" sz="2800" b="1" i="1" dirty="0" smtClean="0">
                <a:solidFill>
                  <a:srgbClr val="FFFF00"/>
                </a:solidFill>
                <a:latin typeface="Times New Roman" panose="02020603050405020304" pitchFamily="18" charset="0"/>
                <a:cs typeface="Times New Roman" panose="02020603050405020304" pitchFamily="18" charset="0"/>
              </a:rPr>
              <a:t>Romans 8:5-10</a:t>
            </a:r>
            <a:r>
              <a:rPr lang="en-US" sz="2800" dirty="0" smtClean="0">
                <a:solidFill>
                  <a:srgbClr val="FFFF00"/>
                </a:solidFill>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“If Christ is in you…” (</a:t>
            </a:r>
            <a:r>
              <a:rPr lang="en-US" sz="2800" b="1" i="1" dirty="0" smtClean="0">
                <a:solidFill>
                  <a:srgbClr val="FFFF00"/>
                </a:solidFill>
                <a:latin typeface="Times New Roman" panose="02020603050405020304" pitchFamily="18" charset="0"/>
                <a:cs typeface="Times New Roman" panose="02020603050405020304" pitchFamily="18" charset="0"/>
              </a:rPr>
              <a:t>Col. 1:27</a:t>
            </a:r>
            <a:r>
              <a:rPr lang="en-US" sz="2800" dirty="0" smtClean="0">
                <a:latin typeface="Times New Roman" panose="02020603050405020304" pitchFamily="18" charset="0"/>
                <a:cs typeface="Times New Roman" panose="02020603050405020304" pitchFamily="18" charset="0"/>
              </a:rPr>
              <a:t>)</a:t>
            </a:r>
          </a:p>
          <a:p>
            <a:pPr marL="914400" lvl="1" indent="-336550">
              <a:lnSpc>
                <a:spcPct val="90000"/>
              </a:lnSpc>
              <a:spcBef>
                <a:spcPts val="0"/>
              </a:spcBef>
              <a:spcAft>
                <a:spcPts val="600"/>
              </a:spcAft>
              <a:buClr>
                <a:schemeClr val="tx1"/>
              </a:buClr>
              <a:buSzPct val="70000"/>
              <a:buFont typeface="Wingdings" panose="05000000000000000000" pitchFamily="2" charset="2"/>
              <a:buChar char="§"/>
            </a:pPr>
            <a:r>
              <a:rPr lang="en-US" sz="2800" b="1" i="1" dirty="0" smtClean="0">
                <a:solidFill>
                  <a:srgbClr val="FFFF00"/>
                </a:solidFill>
                <a:latin typeface="Times New Roman" panose="02020603050405020304" pitchFamily="18" charset="0"/>
                <a:cs typeface="Times New Roman" panose="02020603050405020304" pitchFamily="18" charset="0"/>
              </a:rPr>
              <a:t>1 Peter 4:1-4</a:t>
            </a:r>
            <a:r>
              <a:rPr lang="en-US" sz="2800" dirty="0" smtClean="0">
                <a:solidFill>
                  <a:srgbClr val="FFFF00"/>
                </a:solidFill>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Seen</a:t>
            </a:r>
            <a:r>
              <a:rPr lang="en-US" sz="2800" dirty="0" smtClean="0">
                <a:latin typeface="Times New Roman" panose="02020603050405020304" pitchFamily="18" charset="0"/>
                <a:cs typeface="Times New Roman" panose="02020603050405020304" pitchFamily="18" charset="0"/>
              </a:rPr>
              <a:t> by manner of life (</a:t>
            </a:r>
            <a:r>
              <a:rPr lang="en-US" sz="2800" b="1" i="1" dirty="0" smtClean="0">
                <a:solidFill>
                  <a:srgbClr val="FFFF00"/>
                </a:solidFill>
                <a:latin typeface="Times New Roman" panose="02020603050405020304" pitchFamily="18" charset="0"/>
                <a:cs typeface="Times New Roman" panose="02020603050405020304" pitchFamily="18" charset="0"/>
              </a:rPr>
              <a:t>Matt. 5:13-16</a:t>
            </a:r>
            <a:r>
              <a:rPr lang="en-US" sz="2800" dirty="0" smtClean="0">
                <a:latin typeface="Times New Roman" panose="02020603050405020304" pitchFamily="18" charset="0"/>
                <a:cs typeface="Times New Roman" panose="02020603050405020304" pitchFamily="18" charset="0"/>
              </a:rPr>
              <a:t>)</a:t>
            </a:r>
            <a:endParaRPr lang="en-US" sz="2800" dirty="0" smtClean="0">
              <a:solidFill>
                <a:srgbClr val="FFFF00"/>
              </a:solidFill>
              <a:latin typeface="Times New Roman" panose="02020603050405020304" pitchFamily="18" charset="0"/>
              <a:cs typeface="Times New Roman" panose="02020603050405020304" pitchFamily="18" charset="0"/>
            </a:endParaRPr>
          </a:p>
          <a:p>
            <a:pPr>
              <a:lnSpc>
                <a:spcPct val="90000"/>
              </a:lnSpc>
              <a:spcBef>
                <a:spcPts val="0"/>
              </a:spcBef>
              <a:spcAft>
                <a:spcPts val="600"/>
              </a:spcAft>
              <a:buClr>
                <a:srgbClr val="FFFF00"/>
              </a:buClr>
            </a:pPr>
            <a:r>
              <a:rPr lang="en-US" sz="3200" dirty="0" smtClean="0">
                <a:latin typeface="Times New Roman" panose="02020603050405020304" pitchFamily="18" charset="0"/>
                <a:cs typeface="Times New Roman" panose="02020603050405020304" pitchFamily="18" charset="0"/>
              </a:rPr>
              <a:t>Obvious from the basis of our teaching (</a:t>
            </a:r>
            <a:r>
              <a:rPr lang="en-US" sz="3000" b="1" dirty="0" smtClean="0">
                <a:solidFill>
                  <a:srgbClr val="FFFF00"/>
                </a:solidFill>
                <a:latin typeface="Times New Roman" panose="02020603050405020304" pitchFamily="18" charset="0"/>
                <a:cs typeface="Times New Roman" panose="02020603050405020304" pitchFamily="18" charset="0"/>
              </a:rPr>
              <a:t>vs. 7-12</a:t>
            </a:r>
            <a:r>
              <a:rPr lang="en-US" sz="3200" dirty="0">
                <a:latin typeface="Times New Roman" panose="02020603050405020304" pitchFamily="18" charset="0"/>
                <a:cs typeface="Times New Roman" panose="02020603050405020304" pitchFamily="18" charset="0"/>
              </a:rPr>
              <a:t>)</a:t>
            </a:r>
          </a:p>
          <a:p>
            <a:pPr marL="914400" lvl="1" indent="-336550">
              <a:lnSpc>
                <a:spcPct val="90000"/>
              </a:lnSpc>
              <a:spcBef>
                <a:spcPts val="0"/>
              </a:spcBef>
              <a:spcAft>
                <a:spcPts val="600"/>
              </a:spcAft>
              <a:buClr>
                <a:schemeClr val="tx1"/>
              </a:buClr>
              <a:buSzPct val="70000"/>
              <a:buFont typeface="Wingdings" panose="05000000000000000000" pitchFamily="2" charset="2"/>
              <a:buChar char="§"/>
            </a:pPr>
            <a:r>
              <a:rPr lang="en-US" sz="2800" b="1" i="1" dirty="0">
                <a:solidFill>
                  <a:srgbClr val="FFFF00"/>
                </a:solidFill>
                <a:latin typeface="Times New Roman" panose="02020603050405020304" pitchFamily="18" charset="0"/>
                <a:cs typeface="Times New Roman" panose="02020603050405020304" pitchFamily="18" charset="0"/>
              </a:rPr>
              <a:t>Matthew </a:t>
            </a:r>
            <a:r>
              <a:rPr lang="en-US" sz="2800" b="1" i="1" dirty="0" smtClean="0">
                <a:solidFill>
                  <a:srgbClr val="FFFF00"/>
                </a:solidFill>
                <a:latin typeface="Times New Roman" panose="02020603050405020304" pitchFamily="18" charset="0"/>
                <a:cs typeface="Times New Roman" panose="02020603050405020304" pitchFamily="18" charset="0"/>
              </a:rPr>
              <a:t>7:28-29</a:t>
            </a:r>
            <a:r>
              <a:rPr lang="en-US" sz="2800" dirty="0" smtClean="0">
                <a:solidFill>
                  <a:srgbClr val="FFFF00"/>
                </a:solidFill>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Jesus’ teaching distinguished Him</a:t>
            </a:r>
            <a:endParaRPr lang="en-US" sz="2800" dirty="0">
              <a:solidFill>
                <a:srgbClr val="FFFF00"/>
              </a:solidFill>
              <a:latin typeface="Times New Roman" panose="02020603050405020304" pitchFamily="18" charset="0"/>
              <a:cs typeface="Times New Roman" panose="02020603050405020304" pitchFamily="18" charset="0"/>
            </a:endParaRPr>
          </a:p>
          <a:p>
            <a:pPr marL="914400" lvl="1" indent="-336550">
              <a:lnSpc>
                <a:spcPct val="90000"/>
              </a:lnSpc>
              <a:spcBef>
                <a:spcPts val="0"/>
              </a:spcBef>
              <a:spcAft>
                <a:spcPts val="600"/>
              </a:spcAft>
              <a:buClr>
                <a:schemeClr val="tx1"/>
              </a:buClr>
              <a:buSzPct val="70000"/>
              <a:buFont typeface="Wingdings" panose="05000000000000000000" pitchFamily="2" charset="2"/>
              <a:buChar char="§"/>
            </a:pPr>
            <a:r>
              <a:rPr lang="en-US" sz="2800" b="1" i="1" dirty="0">
                <a:solidFill>
                  <a:srgbClr val="FFFF00"/>
                </a:solidFill>
                <a:latin typeface="Times New Roman" panose="02020603050405020304" pitchFamily="18" charset="0"/>
                <a:cs typeface="Times New Roman" panose="02020603050405020304" pitchFamily="18" charset="0"/>
              </a:rPr>
              <a:t>1 Corinthians </a:t>
            </a:r>
            <a:r>
              <a:rPr lang="en-US" sz="2800" b="1" i="1" dirty="0" smtClean="0">
                <a:solidFill>
                  <a:srgbClr val="FFFF00"/>
                </a:solidFill>
                <a:latin typeface="Times New Roman" panose="02020603050405020304" pitchFamily="18" charset="0"/>
                <a:cs typeface="Times New Roman" panose="02020603050405020304" pitchFamily="18" charset="0"/>
              </a:rPr>
              <a:t>1:21-31</a:t>
            </a:r>
            <a:r>
              <a:rPr lang="en-US" sz="2800" dirty="0" smtClean="0">
                <a:solidFill>
                  <a:srgbClr val="FFFF00"/>
                </a:solidFill>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Teaching shows spiritual source</a:t>
            </a:r>
            <a:endParaRPr lang="en-US" sz="3200" dirty="0" smtClean="0">
              <a:latin typeface="Times New Roman" panose="02020603050405020304" pitchFamily="18" charset="0"/>
              <a:cs typeface="Times New Roman" panose="02020603050405020304" pitchFamily="18" charset="0"/>
            </a:endParaRPr>
          </a:p>
          <a:p>
            <a:pPr>
              <a:lnSpc>
                <a:spcPct val="90000"/>
              </a:lnSpc>
              <a:spcBef>
                <a:spcPts val="0"/>
              </a:spcBef>
              <a:spcAft>
                <a:spcPts val="600"/>
              </a:spcAft>
              <a:buClr>
                <a:srgbClr val="FFFF00"/>
              </a:buClr>
            </a:pPr>
            <a:r>
              <a:rPr lang="en-US" sz="3200" dirty="0">
                <a:latin typeface="Times New Roman" panose="02020603050405020304" pitchFamily="18" charset="0"/>
                <a:cs typeface="Times New Roman" panose="02020603050405020304" pitchFamily="18" charset="0"/>
              </a:rPr>
              <a:t>Known due to our boldness being in Christ </a:t>
            </a:r>
            <a:r>
              <a:rPr lang="en-US" sz="3200" dirty="0" smtClean="0">
                <a:latin typeface="Times New Roman" panose="02020603050405020304" pitchFamily="18" charset="0"/>
                <a:cs typeface="Times New Roman" panose="02020603050405020304" pitchFamily="18" charset="0"/>
              </a:rPr>
              <a:t>(</a:t>
            </a:r>
            <a:r>
              <a:rPr lang="en-US" sz="3000" b="1" dirty="0" smtClean="0">
                <a:solidFill>
                  <a:srgbClr val="FFFF00"/>
                </a:solidFill>
                <a:latin typeface="Times New Roman" panose="02020603050405020304" pitchFamily="18" charset="0"/>
                <a:cs typeface="Times New Roman" panose="02020603050405020304" pitchFamily="18" charset="0"/>
              </a:rPr>
              <a:t>v.13</a:t>
            </a:r>
            <a:r>
              <a:rPr lang="en-US" sz="3200" dirty="0" smtClean="0">
                <a:latin typeface="Times New Roman" panose="02020603050405020304" pitchFamily="18" charset="0"/>
                <a:cs typeface="Times New Roman" panose="02020603050405020304" pitchFamily="18" charset="0"/>
              </a:rPr>
              <a:t>)</a:t>
            </a:r>
          </a:p>
          <a:p>
            <a:pPr marL="914400" lvl="1" indent="-336550">
              <a:lnSpc>
                <a:spcPct val="90000"/>
              </a:lnSpc>
              <a:spcBef>
                <a:spcPts val="0"/>
              </a:spcBef>
              <a:spcAft>
                <a:spcPts val="600"/>
              </a:spcAft>
              <a:buClr>
                <a:schemeClr val="tx1"/>
              </a:buClr>
              <a:buSzPct val="70000"/>
              <a:buFont typeface="Wingdings" panose="05000000000000000000" pitchFamily="2" charset="2"/>
              <a:buChar char="§"/>
            </a:pPr>
            <a:r>
              <a:rPr lang="en-US" sz="2800" b="1" i="1" dirty="0" smtClean="0">
                <a:solidFill>
                  <a:srgbClr val="FFFF00"/>
                </a:solidFill>
                <a:latin typeface="Times New Roman" panose="02020603050405020304" pitchFamily="18" charset="0"/>
                <a:cs typeface="Times New Roman" panose="02020603050405020304" pitchFamily="18" charset="0"/>
              </a:rPr>
              <a:t>Ephesians</a:t>
            </a:r>
            <a:r>
              <a:rPr lang="en-US" sz="2800" b="1" i="1" dirty="0" smtClean="0">
                <a:solidFill>
                  <a:srgbClr val="FFFF00"/>
                </a:solidFill>
                <a:latin typeface="Times New Roman" panose="02020603050405020304" pitchFamily="18" charset="0"/>
                <a:cs typeface="Times New Roman" panose="02020603050405020304" pitchFamily="18" charset="0"/>
              </a:rPr>
              <a:t> </a:t>
            </a:r>
            <a:r>
              <a:rPr lang="en-US" sz="2800" b="1" i="1" dirty="0" smtClean="0">
                <a:solidFill>
                  <a:srgbClr val="FFFF00"/>
                </a:solidFill>
                <a:latin typeface="Times New Roman" panose="02020603050405020304" pitchFamily="18" charset="0"/>
                <a:cs typeface="Times New Roman" panose="02020603050405020304" pitchFamily="18" charset="0"/>
              </a:rPr>
              <a:t>3</a:t>
            </a:r>
            <a:r>
              <a:rPr lang="en-US" sz="2800" b="1" i="1" dirty="0" smtClean="0">
                <a:solidFill>
                  <a:srgbClr val="FFFF00"/>
                </a:solidFill>
                <a:latin typeface="Times New Roman" panose="02020603050405020304" pitchFamily="18" charset="0"/>
                <a:cs typeface="Times New Roman" panose="02020603050405020304" pitchFamily="18" charset="0"/>
              </a:rPr>
              <a:t>:8-13</a:t>
            </a:r>
            <a:r>
              <a:rPr lang="en-US" sz="2800" dirty="0" smtClean="0">
                <a:solidFill>
                  <a:srgbClr val="FFFF00"/>
                </a:solidFill>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Boldness &amp; confidence is in Christ</a:t>
            </a:r>
            <a:endParaRPr lang="en-US" sz="2800" dirty="0" smtClean="0">
              <a:solidFill>
                <a:srgbClr val="FFFF00"/>
              </a:solidFill>
              <a:latin typeface="Times New Roman" panose="02020603050405020304" pitchFamily="18" charset="0"/>
              <a:cs typeface="Times New Roman" panose="02020603050405020304" pitchFamily="18" charset="0"/>
            </a:endParaRPr>
          </a:p>
          <a:p>
            <a:pPr marL="914400" lvl="1" indent="-336550">
              <a:lnSpc>
                <a:spcPct val="90000"/>
              </a:lnSpc>
              <a:spcBef>
                <a:spcPts val="0"/>
              </a:spcBef>
              <a:spcAft>
                <a:spcPts val="600"/>
              </a:spcAft>
              <a:buClr>
                <a:schemeClr val="tx1"/>
              </a:buClr>
              <a:buSzPct val="70000"/>
              <a:buFont typeface="Wingdings" panose="05000000000000000000" pitchFamily="2" charset="2"/>
              <a:buChar char="§"/>
            </a:pPr>
            <a:r>
              <a:rPr lang="en-US" sz="2800" b="1" i="1" dirty="0" smtClean="0">
                <a:solidFill>
                  <a:srgbClr val="FFFF00"/>
                </a:solidFill>
                <a:latin typeface="Times New Roman" panose="02020603050405020304" pitchFamily="18" charset="0"/>
                <a:cs typeface="Times New Roman" panose="02020603050405020304" pitchFamily="18" charset="0"/>
              </a:rPr>
              <a:t>1</a:t>
            </a:r>
            <a:r>
              <a:rPr lang="en-US" sz="1600" b="1" i="1" dirty="0" smtClean="0">
                <a:solidFill>
                  <a:srgbClr val="FFFF00"/>
                </a:solidFill>
                <a:latin typeface="Times New Roman" panose="02020603050405020304" pitchFamily="18" charset="0"/>
                <a:cs typeface="Times New Roman" panose="02020603050405020304" pitchFamily="18" charset="0"/>
              </a:rPr>
              <a:t> </a:t>
            </a:r>
            <a:r>
              <a:rPr lang="en-US" sz="2800" b="1" i="1" dirty="0" smtClean="0">
                <a:solidFill>
                  <a:srgbClr val="FFFF00"/>
                </a:solidFill>
                <a:latin typeface="Times New Roman" panose="02020603050405020304" pitchFamily="18" charset="0"/>
                <a:cs typeface="Times New Roman" panose="02020603050405020304" pitchFamily="18" charset="0"/>
              </a:rPr>
              <a:t>John</a:t>
            </a:r>
            <a:r>
              <a:rPr lang="en-US" sz="1600" b="1" i="1" dirty="0" smtClean="0">
                <a:solidFill>
                  <a:srgbClr val="FFFF00"/>
                </a:solidFill>
                <a:latin typeface="Times New Roman" panose="02020603050405020304" pitchFamily="18" charset="0"/>
                <a:cs typeface="Times New Roman" panose="02020603050405020304" pitchFamily="18" charset="0"/>
              </a:rPr>
              <a:t> </a:t>
            </a:r>
            <a:r>
              <a:rPr lang="en-US" sz="2800" b="1" i="1" dirty="0" smtClean="0">
                <a:solidFill>
                  <a:srgbClr val="FFFF00"/>
                </a:solidFill>
                <a:latin typeface="Times New Roman" panose="02020603050405020304" pitchFamily="18" charset="0"/>
                <a:cs typeface="Times New Roman" panose="02020603050405020304" pitchFamily="18" charset="0"/>
              </a:rPr>
              <a:t>4:17</a:t>
            </a:r>
            <a:r>
              <a:rPr lang="en-US" dirty="0" smtClean="0">
                <a:solidFill>
                  <a:srgbClr val="FFFF00"/>
                </a:solidFill>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Boldness</a:t>
            </a:r>
            <a:r>
              <a:rPr lang="en-US" sz="2400" dirty="0" smtClean="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found</a:t>
            </a:r>
            <a:r>
              <a:rPr lang="en-US" sz="2400" dirty="0" smtClean="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in</a:t>
            </a:r>
            <a:r>
              <a:rPr lang="en-US" sz="2400" dirty="0" smtClean="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imitating</a:t>
            </a:r>
            <a:r>
              <a:rPr lang="en-US" sz="2400" dirty="0" smtClean="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divine</a:t>
            </a:r>
            <a:r>
              <a:rPr lang="en-US" sz="2400" dirty="0" smtClean="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character</a:t>
            </a:r>
            <a:endParaRPr lang="en-US" sz="2800" dirty="0" smtClean="0">
              <a:solidFill>
                <a:srgbClr val="FFFF00"/>
              </a:solidFill>
              <a:latin typeface="Times New Roman" panose="02020603050405020304" pitchFamily="18" charset="0"/>
              <a:cs typeface="Times New Roman" panose="02020603050405020304" pitchFamily="18" charset="0"/>
            </a:endParaRPr>
          </a:p>
          <a:p>
            <a:pPr>
              <a:lnSpc>
                <a:spcPct val="90000"/>
              </a:lnSpc>
              <a:spcBef>
                <a:spcPts val="0"/>
              </a:spcBef>
              <a:spcAft>
                <a:spcPts val="600"/>
              </a:spcAft>
              <a:buClr>
                <a:srgbClr val="FFFF00"/>
              </a:buClr>
            </a:pPr>
            <a:r>
              <a:rPr lang="en-US" sz="3200" dirty="0" smtClean="0">
                <a:latin typeface="Times New Roman" panose="02020603050405020304" pitchFamily="18" charset="0"/>
                <a:cs typeface="Times New Roman" panose="02020603050405020304" pitchFamily="18" charset="0"/>
              </a:rPr>
              <a:t>Distinct from worldly wisdom &amp; elites (</a:t>
            </a:r>
            <a:r>
              <a:rPr lang="en-US" sz="3000" b="1" dirty="0" smtClean="0">
                <a:solidFill>
                  <a:srgbClr val="FFFF00"/>
                </a:solidFill>
                <a:latin typeface="Times New Roman" panose="02020603050405020304" pitchFamily="18" charset="0"/>
                <a:cs typeface="Times New Roman" panose="02020603050405020304" pitchFamily="18" charset="0"/>
              </a:rPr>
              <a:t>v. 13</a:t>
            </a:r>
            <a:r>
              <a:rPr lang="en-US" sz="3200" dirty="0" smtClean="0">
                <a:latin typeface="Times New Roman" panose="02020603050405020304" pitchFamily="18" charset="0"/>
                <a:cs typeface="Times New Roman" panose="02020603050405020304" pitchFamily="18" charset="0"/>
              </a:rPr>
              <a:t>)</a:t>
            </a:r>
            <a:endParaRPr lang="en-US" sz="2800" dirty="0" smtClean="0">
              <a:solidFill>
                <a:srgbClr val="FFFF00"/>
              </a:solidFill>
              <a:latin typeface="Times New Roman" panose="02020603050405020304" pitchFamily="18" charset="0"/>
              <a:cs typeface="Times New Roman" panose="02020603050405020304" pitchFamily="18" charset="0"/>
            </a:endParaRPr>
          </a:p>
        </p:txBody>
      </p:sp>
      <p:sp>
        <p:nvSpPr>
          <p:cNvPr id="4" name="TextBox 3"/>
          <p:cNvSpPr txBox="1"/>
          <p:nvPr/>
        </p:nvSpPr>
        <p:spPr>
          <a:xfrm>
            <a:off x="961694" y="5722921"/>
            <a:ext cx="7740872" cy="1172629"/>
          </a:xfrm>
          <a:prstGeom prst="rect">
            <a:avLst/>
          </a:prstGeom>
          <a:noFill/>
        </p:spPr>
        <p:txBody>
          <a:bodyPr wrap="square" rtlCol="0">
            <a:spAutoFit/>
          </a:bodyPr>
          <a:lstStyle/>
          <a:p>
            <a:pPr>
              <a:lnSpc>
                <a:spcPct val="88000"/>
              </a:lnSpc>
            </a:pPr>
            <a:r>
              <a:rPr lang="en-US" sz="2600" dirty="0" smtClean="0">
                <a:solidFill>
                  <a:srgbClr val="FFC000"/>
                </a:solidFill>
                <a:latin typeface="Times New Roman" panose="02020603050405020304" pitchFamily="18" charset="0"/>
                <a:cs typeface="Times New Roman" panose="02020603050405020304" pitchFamily="18" charset="0"/>
              </a:rPr>
              <a:t>“…and </a:t>
            </a:r>
            <a:r>
              <a:rPr lang="en-US" sz="2600" b="1" dirty="0">
                <a:latin typeface="Times New Roman" panose="02020603050405020304" pitchFamily="18" charset="0"/>
                <a:cs typeface="Times New Roman" panose="02020603050405020304" pitchFamily="18" charset="0"/>
              </a:rPr>
              <a:t>perceived that they were uneducated and untrained men</a:t>
            </a:r>
            <a:r>
              <a:rPr lang="en-US" sz="2600" dirty="0">
                <a:solidFill>
                  <a:srgbClr val="FFC000"/>
                </a:solidFill>
                <a:latin typeface="Times New Roman" panose="02020603050405020304" pitchFamily="18" charset="0"/>
                <a:cs typeface="Times New Roman" panose="02020603050405020304" pitchFamily="18" charset="0"/>
              </a:rPr>
              <a:t>, they marveled. And they realized that they had been with Jesus</a:t>
            </a:r>
            <a:r>
              <a:rPr lang="en-US" sz="2600" dirty="0" smtClean="0">
                <a:solidFill>
                  <a:srgbClr val="FFC000"/>
                </a:solidFill>
                <a:latin typeface="Times New Roman" panose="02020603050405020304" pitchFamily="18" charset="0"/>
                <a:cs typeface="Times New Roman" panose="02020603050405020304" pitchFamily="18" charset="0"/>
              </a:rPr>
              <a:t>.”</a:t>
            </a:r>
            <a:endParaRPr lang="en-US" sz="2600" dirty="0">
              <a:solidFill>
                <a:srgbClr val="FFC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67389530"/>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up)">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0306" y="43892"/>
            <a:ext cx="8248508" cy="896470"/>
          </a:xfrm>
        </p:spPr>
        <p:txBody>
          <a:bodyPr>
            <a:normAutofit/>
          </a:bodyPr>
          <a:lstStyle/>
          <a:p>
            <a:r>
              <a:rPr lang="en-US" sz="4400" cap="none" dirty="0" smtClean="0">
                <a:solidFill>
                  <a:srgbClr val="FFFF00"/>
                </a:solidFill>
                <a:latin typeface="Times New Roman" panose="02020603050405020304" pitchFamily="18" charset="0"/>
                <a:cs typeface="Times New Roman" panose="02020603050405020304" pitchFamily="18" charset="0"/>
              </a:rPr>
              <a:t>Being w</a:t>
            </a:r>
            <a:r>
              <a:rPr lang="en-US" sz="4400" cap="none" dirty="0" smtClean="0">
                <a:solidFill>
                  <a:srgbClr val="FFFF00"/>
                </a:solidFill>
                <a:latin typeface="Times New Roman" panose="02020603050405020304" pitchFamily="18" charset="0"/>
                <a:cs typeface="Times New Roman" panose="02020603050405020304" pitchFamily="18" charset="0"/>
              </a:rPr>
              <a:t>ith Jesus Will Be…</a:t>
            </a:r>
            <a:endParaRPr lang="en-US" sz="4400" cap="none" dirty="0">
              <a:solidFill>
                <a:srgbClr val="FFFF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930164"/>
            <a:ext cx="9144001" cy="5927836"/>
          </a:xfrm>
        </p:spPr>
        <p:txBody>
          <a:bodyPr>
            <a:normAutofit/>
          </a:bodyPr>
          <a:lstStyle/>
          <a:p>
            <a:pPr marL="349250" indent="-349250">
              <a:lnSpc>
                <a:spcPct val="90000"/>
              </a:lnSpc>
              <a:spcBef>
                <a:spcPts val="0"/>
              </a:spcBef>
              <a:spcAft>
                <a:spcPts val="600"/>
              </a:spcAft>
              <a:buClr>
                <a:srgbClr val="FFFF00"/>
              </a:buClr>
            </a:pPr>
            <a:r>
              <a:rPr lang="en-US" sz="3200" dirty="0" smtClean="0">
                <a:latin typeface="Times New Roman" panose="02020603050405020304" pitchFamily="18" charset="0"/>
                <a:cs typeface="Times New Roman" panose="02020603050405020304" pitchFamily="18" charset="0"/>
              </a:rPr>
              <a:t>Seen</a:t>
            </a:r>
            <a:r>
              <a:rPr lang="en-US" sz="3200" dirty="0" smtClean="0">
                <a:latin typeface="Times New Roman" panose="02020603050405020304" pitchFamily="18" charset="0"/>
                <a:cs typeface="Times New Roman" panose="02020603050405020304" pitchFamily="18" charset="0"/>
              </a:rPr>
              <a:t> </a:t>
            </a:r>
            <a:r>
              <a:rPr lang="en-US" sz="3200" dirty="0" smtClean="0">
                <a:latin typeface="Times New Roman" panose="02020603050405020304" pitchFamily="18" charset="0"/>
                <a:cs typeface="Times New Roman" panose="02020603050405020304" pitchFamily="18" charset="0"/>
              </a:rPr>
              <a:t>by </a:t>
            </a:r>
            <a:r>
              <a:rPr lang="en-US" sz="3200" dirty="0" smtClean="0">
                <a:latin typeface="Times New Roman" panose="02020603050405020304" pitchFamily="18" charset="0"/>
                <a:cs typeface="Times New Roman" panose="02020603050405020304" pitchFamily="18" charset="0"/>
              </a:rPr>
              <a:t>others (</a:t>
            </a:r>
            <a:r>
              <a:rPr lang="en-US" sz="3000" b="1" dirty="0">
                <a:solidFill>
                  <a:srgbClr val="FFFF00"/>
                </a:solidFill>
                <a:latin typeface="Times New Roman" panose="02020603050405020304" pitchFamily="18" charset="0"/>
                <a:cs typeface="Times New Roman" panose="02020603050405020304" pitchFamily="18" charset="0"/>
              </a:rPr>
              <a:t>Acts </a:t>
            </a:r>
            <a:r>
              <a:rPr lang="en-US" sz="3000" b="1" dirty="0" smtClean="0">
                <a:solidFill>
                  <a:srgbClr val="FFFF00"/>
                </a:solidFill>
                <a:latin typeface="Times New Roman" panose="02020603050405020304" pitchFamily="18" charset="0"/>
                <a:cs typeface="Times New Roman" panose="02020603050405020304" pitchFamily="18" charset="0"/>
              </a:rPr>
              <a:t>4:5-6</a:t>
            </a:r>
            <a:r>
              <a:rPr lang="en-US" sz="3200" dirty="0" smtClean="0">
                <a:latin typeface="Times New Roman" panose="02020603050405020304" pitchFamily="18" charset="0"/>
                <a:cs typeface="Times New Roman" panose="02020603050405020304" pitchFamily="18" charset="0"/>
              </a:rPr>
              <a:t>)</a:t>
            </a:r>
            <a:endParaRPr lang="en-US" sz="3200" dirty="0" smtClean="0">
              <a:latin typeface="Times New Roman" panose="02020603050405020304" pitchFamily="18" charset="0"/>
              <a:cs typeface="Times New Roman" panose="02020603050405020304" pitchFamily="18" charset="0"/>
            </a:endParaRPr>
          </a:p>
          <a:p>
            <a:pPr marL="914400" lvl="1" indent="-336550">
              <a:lnSpc>
                <a:spcPct val="90000"/>
              </a:lnSpc>
              <a:spcBef>
                <a:spcPts val="0"/>
              </a:spcBef>
              <a:spcAft>
                <a:spcPts val="600"/>
              </a:spcAft>
              <a:buClr>
                <a:schemeClr val="tx1"/>
              </a:buClr>
              <a:buSzPct val="70000"/>
              <a:buFont typeface="Wingdings" panose="05000000000000000000" pitchFamily="2" charset="2"/>
              <a:buChar char="§"/>
            </a:pPr>
            <a:r>
              <a:rPr lang="en-US" sz="2800" b="1" i="1" dirty="0" smtClean="0">
                <a:solidFill>
                  <a:srgbClr val="FFFF00"/>
                </a:solidFill>
                <a:latin typeface="Times New Roman" panose="02020603050405020304" pitchFamily="18" charset="0"/>
                <a:cs typeface="Times New Roman" panose="02020603050405020304" pitchFamily="18" charset="0"/>
              </a:rPr>
              <a:t>Romans 8:5-10</a:t>
            </a:r>
            <a:r>
              <a:rPr lang="en-US" sz="2800" dirty="0" smtClean="0">
                <a:solidFill>
                  <a:srgbClr val="FFFF00"/>
                </a:solidFill>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“If Christ is in you…” (</a:t>
            </a:r>
            <a:r>
              <a:rPr lang="en-US" sz="2800" b="1" i="1" dirty="0" smtClean="0">
                <a:solidFill>
                  <a:srgbClr val="FFFF00"/>
                </a:solidFill>
                <a:latin typeface="Times New Roman" panose="02020603050405020304" pitchFamily="18" charset="0"/>
                <a:cs typeface="Times New Roman" panose="02020603050405020304" pitchFamily="18" charset="0"/>
              </a:rPr>
              <a:t>Col. 1:27</a:t>
            </a:r>
            <a:r>
              <a:rPr lang="en-US" sz="2800" dirty="0" smtClean="0">
                <a:latin typeface="Times New Roman" panose="02020603050405020304" pitchFamily="18" charset="0"/>
                <a:cs typeface="Times New Roman" panose="02020603050405020304" pitchFamily="18" charset="0"/>
              </a:rPr>
              <a:t>)</a:t>
            </a:r>
          </a:p>
          <a:p>
            <a:pPr marL="914400" lvl="1" indent="-336550">
              <a:lnSpc>
                <a:spcPct val="90000"/>
              </a:lnSpc>
              <a:spcBef>
                <a:spcPts val="0"/>
              </a:spcBef>
              <a:spcAft>
                <a:spcPts val="600"/>
              </a:spcAft>
              <a:buClr>
                <a:schemeClr val="tx1"/>
              </a:buClr>
              <a:buSzPct val="70000"/>
              <a:buFont typeface="Wingdings" panose="05000000000000000000" pitchFamily="2" charset="2"/>
              <a:buChar char="§"/>
            </a:pPr>
            <a:r>
              <a:rPr lang="en-US" sz="2800" b="1" i="1" dirty="0" smtClean="0">
                <a:solidFill>
                  <a:srgbClr val="FFFF00"/>
                </a:solidFill>
                <a:latin typeface="Times New Roman" panose="02020603050405020304" pitchFamily="18" charset="0"/>
                <a:cs typeface="Times New Roman" panose="02020603050405020304" pitchFamily="18" charset="0"/>
              </a:rPr>
              <a:t>1 Peter 4:1-4</a:t>
            </a:r>
            <a:r>
              <a:rPr lang="en-US" sz="2800" dirty="0" smtClean="0">
                <a:solidFill>
                  <a:srgbClr val="FFFF00"/>
                </a:solidFill>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Seen</a:t>
            </a:r>
            <a:r>
              <a:rPr lang="en-US" sz="2800" dirty="0" smtClean="0">
                <a:latin typeface="Times New Roman" panose="02020603050405020304" pitchFamily="18" charset="0"/>
                <a:cs typeface="Times New Roman" panose="02020603050405020304" pitchFamily="18" charset="0"/>
              </a:rPr>
              <a:t> by manner of life (</a:t>
            </a:r>
            <a:r>
              <a:rPr lang="en-US" sz="2800" b="1" i="1" dirty="0" smtClean="0">
                <a:solidFill>
                  <a:srgbClr val="FFFF00"/>
                </a:solidFill>
                <a:latin typeface="Times New Roman" panose="02020603050405020304" pitchFamily="18" charset="0"/>
                <a:cs typeface="Times New Roman" panose="02020603050405020304" pitchFamily="18" charset="0"/>
              </a:rPr>
              <a:t>Matt. 5:13-16</a:t>
            </a:r>
            <a:r>
              <a:rPr lang="en-US" sz="2800" dirty="0" smtClean="0">
                <a:latin typeface="Times New Roman" panose="02020603050405020304" pitchFamily="18" charset="0"/>
                <a:cs typeface="Times New Roman" panose="02020603050405020304" pitchFamily="18" charset="0"/>
              </a:rPr>
              <a:t>)</a:t>
            </a:r>
            <a:endParaRPr lang="en-US" sz="2800" dirty="0" smtClean="0">
              <a:solidFill>
                <a:srgbClr val="FFFF00"/>
              </a:solidFill>
              <a:latin typeface="Times New Roman" panose="02020603050405020304" pitchFamily="18" charset="0"/>
              <a:cs typeface="Times New Roman" panose="02020603050405020304" pitchFamily="18" charset="0"/>
            </a:endParaRPr>
          </a:p>
          <a:p>
            <a:pPr>
              <a:lnSpc>
                <a:spcPct val="90000"/>
              </a:lnSpc>
              <a:spcBef>
                <a:spcPts val="0"/>
              </a:spcBef>
              <a:spcAft>
                <a:spcPts val="600"/>
              </a:spcAft>
              <a:buClr>
                <a:srgbClr val="FFFF00"/>
              </a:buClr>
            </a:pPr>
            <a:r>
              <a:rPr lang="en-US" sz="3200" dirty="0" smtClean="0">
                <a:latin typeface="Times New Roman" panose="02020603050405020304" pitchFamily="18" charset="0"/>
                <a:cs typeface="Times New Roman" panose="02020603050405020304" pitchFamily="18" charset="0"/>
              </a:rPr>
              <a:t>Obvious from the basis of our teaching (</a:t>
            </a:r>
            <a:r>
              <a:rPr lang="en-US" sz="3000" b="1" dirty="0" smtClean="0">
                <a:solidFill>
                  <a:srgbClr val="FFFF00"/>
                </a:solidFill>
                <a:latin typeface="Times New Roman" panose="02020603050405020304" pitchFamily="18" charset="0"/>
                <a:cs typeface="Times New Roman" panose="02020603050405020304" pitchFamily="18" charset="0"/>
              </a:rPr>
              <a:t>vs. 7-12</a:t>
            </a:r>
            <a:r>
              <a:rPr lang="en-US" sz="3200" dirty="0">
                <a:latin typeface="Times New Roman" panose="02020603050405020304" pitchFamily="18" charset="0"/>
                <a:cs typeface="Times New Roman" panose="02020603050405020304" pitchFamily="18" charset="0"/>
              </a:rPr>
              <a:t>)</a:t>
            </a:r>
          </a:p>
          <a:p>
            <a:pPr marL="914400" lvl="1" indent="-336550">
              <a:lnSpc>
                <a:spcPct val="90000"/>
              </a:lnSpc>
              <a:spcBef>
                <a:spcPts val="0"/>
              </a:spcBef>
              <a:spcAft>
                <a:spcPts val="600"/>
              </a:spcAft>
              <a:buClr>
                <a:schemeClr val="tx1"/>
              </a:buClr>
              <a:buSzPct val="70000"/>
              <a:buFont typeface="Wingdings" panose="05000000000000000000" pitchFamily="2" charset="2"/>
              <a:buChar char="§"/>
            </a:pPr>
            <a:r>
              <a:rPr lang="en-US" sz="2800" b="1" i="1" dirty="0">
                <a:solidFill>
                  <a:srgbClr val="FFFF00"/>
                </a:solidFill>
                <a:latin typeface="Times New Roman" panose="02020603050405020304" pitchFamily="18" charset="0"/>
                <a:cs typeface="Times New Roman" panose="02020603050405020304" pitchFamily="18" charset="0"/>
              </a:rPr>
              <a:t>Matthew </a:t>
            </a:r>
            <a:r>
              <a:rPr lang="en-US" sz="2800" b="1" i="1" dirty="0" smtClean="0">
                <a:solidFill>
                  <a:srgbClr val="FFFF00"/>
                </a:solidFill>
                <a:latin typeface="Times New Roman" panose="02020603050405020304" pitchFamily="18" charset="0"/>
                <a:cs typeface="Times New Roman" panose="02020603050405020304" pitchFamily="18" charset="0"/>
              </a:rPr>
              <a:t>7:28-29</a:t>
            </a:r>
            <a:r>
              <a:rPr lang="en-US" sz="2800" dirty="0" smtClean="0">
                <a:solidFill>
                  <a:srgbClr val="FFFF00"/>
                </a:solidFill>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Jesus’ teaching distinguished Him</a:t>
            </a:r>
            <a:endParaRPr lang="en-US" sz="2800" dirty="0">
              <a:solidFill>
                <a:srgbClr val="FFFF00"/>
              </a:solidFill>
              <a:latin typeface="Times New Roman" panose="02020603050405020304" pitchFamily="18" charset="0"/>
              <a:cs typeface="Times New Roman" panose="02020603050405020304" pitchFamily="18" charset="0"/>
            </a:endParaRPr>
          </a:p>
          <a:p>
            <a:pPr marL="914400" lvl="1" indent="-336550">
              <a:lnSpc>
                <a:spcPct val="90000"/>
              </a:lnSpc>
              <a:spcBef>
                <a:spcPts val="0"/>
              </a:spcBef>
              <a:spcAft>
                <a:spcPts val="600"/>
              </a:spcAft>
              <a:buClr>
                <a:schemeClr val="tx1"/>
              </a:buClr>
              <a:buSzPct val="70000"/>
              <a:buFont typeface="Wingdings" panose="05000000000000000000" pitchFamily="2" charset="2"/>
              <a:buChar char="§"/>
            </a:pPr>
            <a:r>
              <a:rPr lang="en-US" sz="2800" b="1" i="1" dirty="0">
                <a:solidFill>
                  <a:srgbClr val="FFFF00"/>
                </a:solidFill>
                <a:latin typeface="Times New Roman" panose="02020603050405020304" pitchFamily="18" charset="0"/>
                <a:cs typeface="Times New Roman" panose="02020603050405020304" pitchFamily="18" charset="0"/>
              </a:rPr>
              <a:t>1 Corinthians </a:t>
            </a:r>
            <a:r>
              <a:rPr lang="en-US" sz="2800" b="1" i="1" dirty="0" smtClean="0">
                <a:solidFill>
                  <a:srgbClr val="FFFF00"/>
                </a:solidFill>
                <a:latin typeface="Times New Roman" panose="02020603050405020304" pitchFamily="18" charset="0"/>
                <a:cs typeface="Times New Roman" panose="02020603050405020304" pitchFamily="18" charset="0"/>
              </a:rPr>
              <a:t>1:21-31</a:t>
            </a:r>
            <a:r>
              <a:rPr lang="en-US" sz="2800" dirty="0" smtClean="0">
                <a:solidFill>
                  <a:srgbClr val="FFFF00"/>
                </a:solidFill>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Teaching shows spiritual source</a:t>
            </a:r>
            <a:endParaRPr lang="en-US" sz="3200" dirty="0" smtClean="0">
              <a:latin typeface="Times New Roman" panose="02020603050405020304" pitchFamily="18" charset="0"/>
              <a:cs typeface="Times New Roman" panose="02020603050405020304" pitchFamily="18" charset="0"/>
            </a:endParaRPr>
          </a:p>
          <a:p>
            <a:pPr>
              <a:lnSpc>
                <a:spcPct val="90000"/>
              </a:lnSpc>
              <a:spcBef>
                <a:spcPts val="0"/>
              </a:spcBef>
              <a:spcAft>
                <a:spcPts val="600"/>
              </a:spcAft>
              <a:buClr>
                <a:srgbClr val="FFFF00"/>
              </a:buClr>
            </a:pPr>
            <a:r>
              <a:rPr lang="en-US" sz="3200" dirty="0">
                <a:latin typeface="Times New Roman" panose="02020603050405020304" pitchFamily="18" charset="0"/>
                <a:cs typeface="Times New Roman" panose="02020603050405020304" pitchFamily="18" charset="0"/>
              </a:rPr>
              <a:t>Known due to our </a:t>
            </a:r>
            <a:r>
              <a:rPr lang="en-US" sz="3200" dirty="0" smtClean="0">
                <a:latin typeface="Times New Roman" panose="02020603050405020304" pitchFamily="18" charset="0"/>
                <a:cs typeface="Times New Roman" panose="02020603050405020304" pitchFamily="18" charset="0"/>
              </a:rPr>
              <a:t>b</a:t>
            </a:r>
            <a:r>
              <a:rPr lang="en-US" sz="3200" dirty="0" smtClean="0">
                <a:latin typeface="Times New Roman" panose="02020603050405020304" pitchFamily="18" charset="0"/>
                <a:cs typeface="Times New Roman" panose="02020603050405020304" pitchFamily="18" charset="0"/>
              </a:rPr>
              <a:t>oldness being in Christ (</a:t>
            </a:r>
            <a:r>
              <a:rPr lang="en-US" sz="3000" b="1" dirty="0" smtClean="0">
                <a:solidFill>
                  <a:srgbClr val="FFFF00"/>
                </a:solidFill>
                <a:latin typeface="Times New Roman" panose="02020603050405020304" pitchFamily="18" charset="0"/>
                <a:cs typeface="Times New Roman" panose="02020603050405020304" pitchFamily="18" charset="0"/>
              </a:rPr>
              <a:t>v.13</a:t>
            </a:r>
            <a:r>
              <a:rPr lang="en-US" sz="3200" dirty="0" smtClean="0">
                <a:latin typeface="Times New Roman" panose="02020603050405020304" pitchFamily="18" charset="0"/>
                <a:cs typeface="Times New Roman" panose="02020603050405020304" pitchFamily="18" charset="0"/>
              </a:rPr>
              <a:t>)</a:t>
            </a:r>
          </a:p>
          <a:p>
            <a:pPr marL="914400" lvl="1" indent="-336550">
              <a:lnSpc>
                <a:spcPct val="90000"/>
              </a:lnSpc>
              <a:spcBef>
                <a:spcPts val="0"/>
              </a:spcBef>
              <a:spcAft>
                <a:spcPts val="600"/>
              </a:spcAft>
              <a:buClr>
                <a:schemeClr val="tx1"/>
              </a:buClr>
              <a:buSzPct val="70000"/>
              <a:buFont typeface="Wingdings" panose="05000000000000000000" pitchFamily="2" charset="2"/>
              <a:buChar char="§"/>
            </a:pPr>
            <a:r>
              <a:rPr lang="en-US" sz="2800" b="1" i="1" dirty="0" smtClean="0">
                <a:solidFill>
                  <a:srgbClr val="FFFF00"/>
                </a:solidFill>
                <a:latin typeface="Times New Roman" panose="02020603050405020304" pitchFamily="18" charset="0"/>
                <a:cs typeface="Times New Roman" panose="02020603050405020304" pitchFamily="18" charset="0"/>
              </a:rPr>
              <a:t>Ephesians</a:t>
            </a:r>
            <a:r>
              <a:rPr lang="en-US" sz="2800" b="1" i="1" dirty="0" smtClean="0">
                <a:solidFill>
                  <a:srgbClr val="FFFF00"/>
                </a:solidFill>
                <a:latin typeface="Times New Roman" panose="02020603050405020304" pitchFamily="18" charset="0"/>
                <a:cs typeface="Times New Roman" panose="02020603050405020304" pitchFamily="18" charset="0"/>
              </a:rPr>
              <a:t> </a:t>
            </a:r>
            <a:r>
              <a:rPr lang="en-US" sz="2800" b="1" i="1" dirty="0" smtClean="0">
                <a:solidFill>
                  <a:srgbClr val="FFFF00"/>
                </a:solidFill>
                <a:latin typeface="Times New Roman" panose="02020603050405020304" pitchFamily="18" charset="0"/>
                <a:cs typeface="Times New Roman" panose="02020603050405020304" pitchFamily="18" charset="0"/>
              </a:rPr>
              <a:t>3</a:t>
            </a:r>
            <a:r>
              <a:rPr lang="en-US" sz="2800" b="1" i="1" dirty="0" smtClean="0">
                <a:solidFill>
                  <a:srgbClr val="FFFF00"/>
                </a:solidFill>
                <a:latin typeface="Times New Roman" panose="02020603050405020304" pitchFamily="18" charset="0"/>
                <a:cs typeface="Times New Roman" panose="02020603050405020304" pitchFamily="18" charset="0"/>
              </a:rPr>
              <a:t>:8-13</a:t>
            </a:r>
            <a:r>
              <a:rPr lang="en-US" sz="2800" dirty="0" smtClean="0">
                <a:solidFill>
                  <a:srgbClr val="FFFF00"/>
                </a:solidFill>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Boldness &amp; confidence is in Christ</a:t>
            </a:r>
            <a:endParaRPr lang="en-US" sz="2800" dirty="0" smtClean="0">
              <a:solidFill>
                <a:srgbClr val="FFFF00"/>
              </a:solidFill>
              <a:latin typeface="Times New Roman" panose="02020603050405020304" pitchFamily="18" charset="0"/>
              <a:cs typeface="Times New Roman" panose="02020603050405020304" pitchFamily="18" charset="0"/>
            </a:endParaRPr>
          </a:p>
          <a:p>
            <a:pPr marL="914400" lvl="1" indent="-336550">
              <a:lnSpc>
                <a:spcPct val="90000"/>
              </a:lnSpc>
              <a:spcBef>
                <a:spcPts val="0"/>
              </a:spcBef>
              <a:spcAft>
                <a:spcPts val="600"/>
              </a:spcAft>
              <a:buClr>
                <a:schemeClr val="tx1"/>
              </a:buClr>
              <a:buSzPct val="70000"/>
              <a:buFont typeface="Wingdings" panose="05000000000000000000" pitchFamily="2" charset="2"/>
              <a:buChar char="§"/>
            </a:pPr>
            <a:r>
              <a:rPr lang="en-US" sz="2800" b="1" i="1" dirty="0" smtClean="0">
                <a:solidFill>
                  <a:srgbClr val="FFFF00"/>
                </a:solidFill>
                <a:latin typeface="Times New Roman" panose="02020603050405020304" pitchFamily="18" charset="0"/>
                <a:cs typeface="Times New Roman" panose="02020603050405020304" pitchFamily="18" charset="0"/>
              </a:rPr>
              <a:t>1</a:t>
            </a:r>
            <a:r>
              <a:rPr lang="en-US" sz="1600" b="1" i="1" dirty="0" smtClean="0">
                <a:solidFill>
                  <a:srgbClr val="FFFF00"/>
                </a:solidFill>
                <a:latin typeface="Times New Roman" panose="02020603050405020304" pitchFamily="18" charset="0"/>
                <a:cs typeface="Times New Roman" panose="02020603050405020304" pitchFamily="18" charset="0"/>
              </a:rPr>
              <a:t> </a:t>
            </a:r>
            <a:r>
              <a:rPr lang="en-US" sz="2800" b="1" i="1" dirty="0" smtClean="0">
                <a:solidFill>
                  <a:srgbClr val="FFFF00"/>
                </a:solidFill>
                <a:latin typeface="Times New Roman" panose="02020603050405020304" pitchFamily="18" charset="0"/>
                <a:cs typeface="Times New Roman" panose="02020603050405020304" pitchFamily="18" charset="0"/>
              </a:rPr>
              <a:t>John</a:t>
            </a:r>
            <a:r>
              <a:rPr lang="en-US" sz="1600" b="1" i="1" dirty="0" smtClean="0">
                <a:solidFill>
                  <a:srgbClr val="FFFF00"/>
                </a:solidFill>
                <a:latin typeface="Times New Roman" panose="02020603050405020304" pitchFamily="18" charset="0"/>
                <a:cs typeface="Times New Roman" panose="02020603050405020304" pitchFamily="18" charset="0"/>
              </a:rPr>
              <a:t> </a:t>
            </a:r>
            <a:r>
              <a:rPr lang="en-US" sz="2800" b="1" i="1" dirty="0" smtClean="0">
                <a:solidFill>
                  <a:srgbClr val="FFFF00"/>
                </a:solidFill>
                <a:latin typeface="Times New Roman" panose="02020603050405020304" pitchFamily="18" charset="0"/>
                <a:cs typeface="Times New Roman" panose="02020603050405020304" pitchFamily="18" charset="0"/>
              </a:rPr>
              <a:t>4:17</a:t>
            </a:r>
            <a:r>
              <a:rPr lang="en-US" dirty="0" smtClean="0">
                <a:solidFill>
                  <a:srgbClr val="FFFF00"/>
                </a:solidFill>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Boldness</a:t>
            </a:r>
            <a:r>
              <a:rPr lang="en-US" sz="2400" dirty="0" smtClean="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found</a:t>
            </a:r>
            <a:r>
              <a:rPr lang="en-US" sz="2400" dirty="0" smtClean="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in</a:t>
            </a:r>
            <a:r>
              <a:rPr lang="en-US" sz="2400" dirty="0" smtClean="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imitating</a:t>
            </a:r>
            <a:r>
              <a:rPr lang="en-US" sz="2400" dirty="0" smtClean="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divine</a:t>
            </a:r>
            <a:r>
              <a:rPr lang="en-US" sz="2400" dirty="0" smtClean="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character</a:t>
            </a:r>
            <a:endParaRPr lang="en-US" sz="2800" dirty="0" smtClean="0">
              <a:solidFill>
                <a:srgbClr val="FFFF00"/>
              </a:solidFill>
              <a:latin typeface="Times New Roman" panose="02020603050405020304" pitchFamily="18" charset="0"/>
              <a:cs typeface="Times New Roman" panose="02020603050405020304" pitchFamily="18" charset="0"/>
            </a:endParaRPr>
          </a:p>
          <a:p>
            <a:pPr>
              <a:lnSpc>
                <a:spcPct val="90000"/>
              </a:lnSpc>
              <a:spcBef>
                <a:spcPts val="0"/>
              </a:spcBef>
              <a:spcAft>
                <a:spcPts val="600"/>
              </a:spcAft>
              <a:buClr>
                <a:srgbClr val="FFFF00"/>
              </a:buClr>
            </a:pPr>
            <a:r>
              <a:rPr lang="en-US" sz="3200" dirty="0" smtClean="0">
                <a:latin typeface="Times New Roman" panose="02020603050405020304" pitchFamily="18" charset="0"/>
                <a:cs typeface="Times New Roman" panose="02020603050405020304" pitchFamily="18" charset="0"/>
              </a:rPr>
              <a:t>Distinct from worldly wisdom &amp; elites (</a:t>
            </a:r>
            <a:r>
              <a:rPr lang="en-US" sz="3000" b="1" dirty="0" smtClean="0">
                <a:solidFill>
                  <a:srgbClr val="FFFF00"/>
                </a:solidFill>
                <a:latin typeface="Times New Roman" panose="02020603050405020304" pitchFamily="18" charset="0"/>
                <a:cs typeface="Times New Roman" panose="02020603050405020304" pitchFamily="18" charset="0"/>
              </a:rPr>
              <a:t>v. 13</a:t>
            </a:r>
            <a:r>
              <a:rPr lang="en-US" sz="3200" dirty="0" smtClean="0">
                <a:latin typeface="Times New Roman" panose="02020603050405020304" pitchFamily="18" charset="0"/>
                <a:cs typeface="Times New Roman" panose="02020603050405020304" pitchFamily="18" charset="0"/>
              </a:rPr>
              <a:t>)</a:t>
            </a:r>
            <a:endParaRPr lang="en-US" sz="3200" dirty="0" smtClean="0">
              <a:latin typeface="Times New Roman" panose="02020603050405020304" pitchFamily="18" charset="0"/>
              <a:cs typeface="Times New Roman" panose="02020603050405020304" pitchFamily="18" charset="0"/>
            </a:endParaRPr>
          </a:p>
          <a:p>
            <a:pPr marL="914400" lvl="1" indent="-336550">
              <a:lnSpc>
                <a:spcPct val="90000"/>
              </a:lnSpc>
              <a:spcBef>
                <a:spcPts val="0"/>
              </a:spcBef>
              <a:spcAft>
                <a:spcPts val="600"/>
              </a:spcAft>
              <a:buClr>
                <a:schemeClr val="tx1"/>
              </a:buClr>
              <a:buSzPct val="70000"/>
              <a:buFont typeface="Wingdings" panose="05000000000000000000" pitchFamily="2" charset="2"/>
              <a:buChar char="§"/>
            </a:pPr>
            <a:r>
              <a:rPr lang="en-US" sz="2800" b="1" i="1" dirty="0" smtClean="0">
                <a:solidFill>
                  <a:srgbClr val="FFFF00"/>
                </a:solidFill>
                <a:latin typeface="Times New Roman" panose="02020603050405020304" pitchFamily="18" charset="0"/>
                <a:cs typeface="Times New Roman" panose="02020603050405020304" pitchFamily="18" charset="0"/>
              </a:rPr>
              <a:t>John 7:32</a:t>
            </a:r>
            <a:r>
              <a:rPr lang="en-US" sz="2800" dirty="0" smtClean="0">
                <a:solidFill>
                  <a:srgbClr val="FFFF00"/>
                </a:solidFill>
                <a:latin typeface="Times New Roman" panose="02020603050405020304" pitchFamily="18" charset="0"/>
                <a:cs typeface="Times New Roman" panose="02020603050405020304" pitchFamily="18" charset="0"/>
              </a:rPr>
              <a:t> </a:t>
            </a:r>
            <a:r>
              <a:rPr lang="en-US" sz="2800" dirty="0" smtClean="0">
                <a:solidFill>
                  <a:srgbClr val="FFFF00"/>
                </a:solidFill>
                <a:latin typeface="Times New Roman" panose="02020603050405020304" pitchFamily="18" charset="0"/>
                <a:cs typeface="Times New Roman" panose="02020603050405020304" pitchFamily="18" charset="0"/>
                <a:sym typeface="Wingdings" panose="05000000000000000000" pitchFamily="2" charset="2"/>
              </a:rPr>
              <a:t> </a:t>
            </a:r>
            <a:r>
              <a:rPr lang="en-US" sz="2800" b="1" i="1" dirty="0" smtClean="0">
                <a:solidFill>
                  <a:srgbClr val="FFFF00"/>
                </a:solidFill>
                <a:latin typeface="Times New Roman" panose="02020603050405020304" pitchFamily="18" charset="0"/>
                <a:cs typeface="Times New Roman" panose="02020603050405020304" pitchFamily="18" charset="0"/>
                <a:sym typeface="Wingdings" panose="05000000000000000000" pitchFamily="2" charset="2"/>
              </a:rPr>
              <a:t>7:45-52</a:t>
            </a:r>
            <a:r>
              <a:rPr lang="en-US" sz="2800" dirty="0" smtClean="0">
                <a:solidFill>
                  <a:srgbClr val="FFFF00"/>
                </a:solidFill>
                <a:latin typeface="Times New Roman" panose="02020603050405020304" pitchFamily="18" charset="0"/>
                <a:cs typeface="Times New Roman" panose="02020603050405020304" pitchFamily="18" charset="0"/>
                <a:sym typeface="Wingdings" panose="05000000000000000000" pitchFamily="2" charset="2"/>
              </a:rPr>
              <a:t>  </a:t>
            </a:r>
            <a:r>
              <a:rPr lang="en-US" sz="2800" dirty="0" smtClean="0">
                <a:latin typeface="Times New Roman" panose="02020603050405020304" pitchFamily="18" charset="0"/>
                <a:cs typeface="Times New Roman" panose="02020603050405020304" pitchFamily="18" charset="0"/>
                <a:sym typeface="Wingdings" panose="05000000000000000000" pitchFamily="2" charset="2"/>
              </a:rPr>
              <a:t>Open listeners vs. closed minds</a:t>
            </a:r>
            <a:endParaRPr lang="en-US" sz="2800" dirty="0" smtClean="0">
              <a:solidFill>
                <a:srgbClr val="FFFF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63465946"/>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0306" y="43892"/>
            <a:ext cx="8248508" cy="896470"/>
          </a:xfrm>
        </p:spPr>
        <p:txBody>
          <a:bodyPr>
            <a:normAutofit/>
          </a:bodyPr>
          <a:lstStyle/>
          <a:p>
            <a:r>
              <a:rPr lang="en-US" sz="4400" cap="none" dirty="0" smtClean="0">
                <a:solidFill>
                  <a:srgbClr val="FFFF00"/>
                </a:solidFill>
                <a:latin typeface="Times New Roman" panose="02020603050405020304" pitchFamily="18" charset="0"/>
                <a:cs typeface="Times New Roman" panose="02020603050405020304" pitchFamily="18" charset="0"/>
              </a:rPr>
              <a:t>Being w</a:t>
            </a:r>
            <a:r>
              <a:rPr lang="en-US" sz="4400" cap="none" dirty="0" smtClean="0">
                <a:solidFill>
                  <a:srgbClr val="FFFF00"/>
                </a:solidFill>
                <a:latin typeface="Times New Roman" panose="02020603050405020304" pitchFamily="18" charset="0"/>
                <a:cs typeface="Times New Roman" panose="02020603050405020304" pitchFamily="18" charset="0"/>
              </a:rPr>
              <a:t>ith Jesus Will Be…</a:t>
            </a:r>
            <a:endParaRPr lang="en-US" sz="4400" cap="none" dirty="0">
              <a:solidFill>
                <a:srgbClr val="FFFF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930164"/>
            <a:ext cx="9144001" cy="5927836"/>
          </a:xfrm>
        </p:spPr>
        <p:txBody>
          <a:bodyPr>
            <a:normAutofit/>
          </a:bodyPr>
          <a:lstStyle/>
          <a:p>
            <a:pPr marL="349250" indent="-349250">
              <a:lnSpc>
                <a:spcPct val="90000"/>
              </a:lnSpc>
              <a:spcBef>
                <a:spcPts val="0"/>
              </a:spcBef>
              <a:spcAft>
                <a:spcPts val="600"/>
              </a:spcAft>
              <a:buClr>
                <a:srgbClr val="FFFF00"/>
              </a:buClr>
            </a:pPr>
            <a:r>
              <a:rPr lang="en-US" sz="3200" dirty="0" smtClean="0">
                <a:latin typeface="Times New Roman" panose="02020603050405020304" pitchFamily="18" charset="0"/>
                <a:cs typeface="Times New Roman" panose="02020603050405020304" pitchFamily="18" charset="0"/>
              </a:rPr>
              <a:t>Seen</a:t>
            </a:r>
            <a:r>
              <a:rPr lang="en-US" sz="3200" dirty="0" smtClean="0">
                <a:latin typeface="Times New Roman" panose="02020603050405020304" pitchFamily="18" charset="0"/>
                <a:cs typeface="Times New Roman" panose="02020603050405020304" pitchFamily="18" charset="0"/>
              </a:rPr>
              <a:t> </a:t>
            </a:r>
            <a:r>
              <a:rPr lang="en-US" sz="3200" dirty="0" smtClean="0">
                <a:latin typeface="Times New Roman" panose="02020603050405020304" pitchFamily="18" charset="0"/>
                <a:cs typeface="Times New Roman" panose="02020603050405020304" pitchFamily="18" charset="0"/>
              </a:rPr>
              <a:t>by </a:t>
            </a:r>
            <a:r>
              <a:rPr lang="en-US" sz="3200" dirty="0" smtClean="0">
                <a:latin typeface="Times New Roman" panose="02020603050405020304" pitchFamily="18" charset="0"/>
                <a:cs typeface="Times New Roman" panose="02020603050405020304" pitchFamily="18" charset="0"/>
              </a:rPr>
              <a:t>others (</a:t>
            </a:r>
            <a:r>
              <a:rPr lang="en-US" sz="3000" b="1" dirty="0">
                <a:solidFill>
                  <a:srgbClr val="FFFF00"/>
                </a:solidFill>
                <a:latin typeface="Times New Roman" panose="02020603050405020304" pitchFamily="18" charset="0"/>
                <a:cs typeface="Times New Roman" panose="02020603050405020304" pitchFamily="18" charset="0"/>
              </a:rPr>
              <a:t>Acts </a:t>
            </a:r>
            <a:r>
              <a:rPr lang="en-US" sz="3000" b="1" dirty="0" smtClean="0">
                <a:solidFill>
                  <a:srgbClr val="FFFF00"/>
                </a:solidFill>
                <a:latin typeface="Times New Roman" panose="02020603050405020304" pitchFamily="18" charset="0"/>
                <a:cs typeface="Times New Roman" panose="02020603050405020304" pitchFamily="18" charset="0"/>
              </a:rPr>
              <a:t>4:5-6</a:t>
            </a:r>
            <a:r>
              <a:rPr lang="en-US" sz="3200" dirty="0" smtClean="0">
                <a:latin typeface="Times New Roman" panose="02020603050405020304" pitchFamily="18" charset="0"/>
                <a:cs typeface="Times New Roman" panose="02020603050405020304" pitchFamily="18" charset="0"/>
              </a:rPr>
              <a:t>)</a:t>
            </a:r>
            <a:endParaRPr lang="en-US" sz="3200" dirty="0" smtClean="0">
              <a:latin typeface="Times New Roman" panose="02020603050405020304" pitchFamily="18" charset="0"/>
              <a:cs typeface="Times New Roman" panose="02020603050405020304" pitchFamily="18" charset="0"/>
            </a:endParaRPr>
          </a:p>
          <a:p>
            <a:pPr marL="914400" lvl="1" indent="-336550">
              <a:lnSpc>
                <a:spcPct val="90000"/>
              </a:lnSpc>
              <a:spcBef>
                <a:spcPts val="0"/>
              </a:spcBef>
              <a:spcAft>
                <a:spcPts val="600"/>
              </a:spcAft>
              <a:buClr>
                <a:schemeClr val="tx1"/>
              </a:buClr>
              <a:buSzPct val="70000"/>
              <a:buFont typeface="Wingdings" panose="05000000000000000000" pitchFamily="2" charset="2"/>
              <a:buChar char="§"/>
            </a:pPr>
            <a:r>
              <a:rPr lang="en-US" sz="2800" b="1" i="1" dirty="0" smtClean="0">
                <a:solidFill>
                  <a:srgbClr val="FFFF00"/>
                </a:solidFill>
                <a:latin typeface="Times New Roman" panose="02020603050405020304" pitchFamily="18" charset="0"/>
                <a:cs typeface="Times New Roman" panose="02020603050405020304" pitchFamily="18" charset="0"/>
              </a:rPr>
              <a:t>Romans 8:5-10</a:t>
            </a:r>
            <a:r>
              <a:rPr lang="en-US" sz="2800" dirty="0" smtClean="0">
                <a:solidFill>
                  <a:srgbClr val="FFFF00"/>
                </a:solidFill>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“If Christ is in you…” (</a:t>
            </a:r>
            <a:r>
              <a:rPr lang="en-US" sz="2800" b="1" i="1" dirty="0" smtClean="0">
                <a:solidFill>
                  <a:srgbClr val="FFFF00"/>
                </a:solidFill>
                <a:latin typeface="Times New Roman" panose="02020603050405020304" pitchFamily="18" charset="0"/>
                <a:cs typeface="Times New Roman" panose="02020603050405020304" pitchFamily="18" charset="0"/>
              </a:rPr>
              <a:t>Col. 1:27</a:t>
            </a:r>
            <a:r>
              <a:rPr lang="en-US" sz="2800" dirty="0" smtClean="0">
                <a:latin typeface="Times New Roman" panose="02020603050405020304" pitchFamily="18" charset="0"/>
                <a:cs typeface="Times New Roman" panose="02020603050405020304" pitchFamily="18" charset="0"/>
              </a:rPr>
              <a:t>)</a:t>
            </a:r>
          </a:p>
          <a:p>
            <a:pPr marL="914400" lvl="1" indent="-336550">
              <a:lnSpc>
                <a:spcPct val="90000"/>
              </a:lnSpc>
              <a:spcBef>
                <a:spcPts val="0"/>
              </a:spcBef>
              <a:spcAft>
                <a:spcPts val="600"/>
              </a:spcAft>
              <a:buClr>
                <a:schemeClr val="tx1"/>
              </a:buClr>
              <a:buSzPct val="70000"/>
              <a:buFont typeface="Wingdings" panose="05000000000000000000" pitchFamily="2" charset="2"/>
              <a:buChar char="§"/>
            </a:pPr>
            <a:r>
              <a:rPr lang="en-US" sz="2800" b="1" i="1" dirty="0" smtClean="0">
                <a:solidFill>
                  <a:srgbClr val="FFFF00"/>
                </a:solidFill>
                <a:latin typeface="Times New Roman" panose="02020603050405020304" pitchFamily="18" charset="0"/>
                <a:cs typeface="Times New Roman" panose="02020603050405020304" pitchFamily="18" charset="0"/>
              </a:rPr>
              <a:t>1 Peter 4:1-4</a:t>
            </a:r>
            <a:r>
              <a:rPr lang="en-US" sz="2800" dirty="0" smtClean="0">
                <a:solidFill>
                  <a:srgbClr val="FFFF00"/>
                </a:solidFill>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Seen</a:t>
            </a:r>
            <a:r>
              <a:rPr lang="en-US" sz="2800" dirty="0" smtClean="0">
                <a:latin typeface="Times New Roman" panose="02020603050405020304" pitchFamily="18" charset="0"/>
                <a:cs typeface="Times New Roman" panose="02020603050405020304" pitchFamily="18" charset="0"/>
              </a:rPr>
              <a:t> by manner of life (</a:t>
            </a:r>
            <a:r>
              <a:rPr lang="en-US" sz="2800" b="1" i="1" dirty="0" smtClean="0">
                <a:solidFill>
                  <a:srgbClr val="FFFF00"/>
                </a:solidFill>
                <a:latin typeface="Times New Roman" panose="02020603050405020304" pitchFamily="18" charset="0"/>
                <a:cs typeface="Times New Roman" panose="02020603050405020304" pitchFamily="18" charset="0"/>
              </a:rPr>
              <a:t>Matt. 5:13-16</a:t>
            </a:r>
            <a:r>
              <a:rPr lang="en-US" sz="2800" dirty="0" smtClean="0">
                <a:latin typeface="Times New Roman" panose="02020603050405020304" pitchFamily="18" charset="0"/>
                <a:cs typeface="Times New Roman" panose="02020603050405020304" pitchFamily="18" charset="0"/>
              </a:rPr>
              <a:t>)</a:t>
            </a:r>
            <a:endParaRPr lang="en-US" sz="2800" dirty="0" smtClean="0">
              <a:solidFill>
                <a:srgbClr val="FFFF00"/>
              </a:solidFill>
              <a:latin typeface="Times New Roman" panose="02020603050405020304" pitchFamily="18" charset="0"/>
              <a:cs typeface="Times New Roman" panose="02020603050405020304" pitchFamily="18" charset="0"/>
            </a:endParaRPr>
          </a:p>
          <a:p>
            <a:pPr>
              <a:lnSpc>
                <a:spcPct val="90000"/>
              </a:lnSpc>
              <a:spcBef>
                <a:spcPts val="0"/>
              </a:spcBef>
              <a:spcAft>
                <a:spcPts val="600"/>
              </a:spcAft>
              <a:buClr>
                <a:srgbClr val="FFFF00"/>
              </a:buClr>
            </a:pPr>
            <a:r>
              <a:rPr lang="en-US" sz="3200" dirty="0" smtClean="0">
                <a:latin typeface="Times New Roman" panose="02020603050405020304" pitchFamily="18" charset="0"/>
                <a:cs typeface="Times New Roman" panose="02020603050405020304" pitchFamily="18" charset="0"/>
              </a:rPr>
              <a:t>Obvious from the basis of our teaching (</a:t>
            </a:r>
            <a:r>
              <a:rPr lang="en-US" sz="3000" b="1" dirty="0" smtClean="0">
                <a:solidFill>
                  <a:srgbClr val="FFFF00"/>
                </a:solidFill>
                <a:latin typeface="Times New Roman" panose="02020603050405020304" pitchFamily="18" charset="0"/>
                <a:cs typeface="Times New Roman" panose="02020603050405020304" pitchFamily="18" charset="0"/>
              </a:rPr>
              <a:t>vs. 7-12</a:t>
            </a:r>
            <a:r>
              <a:rPr lang="en-US" sz="3200" dirty="0">
                <a:latin typeface="Times New Roman" panose="02020603050405020304" pitchFamily="18" charset="0"/>
                <a:cs typeface="Times New Roman" panose="02020603050405020304" pitchFamily="18" charset="0"/>
              </a:rPr>
              <a:t>)</a:t>
            </a:r>
          </a:p>
          <a:p>
            <a:pPr marL="914400" lvl="1" indent="-336550">
              <a:lnSpc>
                <a:spcPct val="90000"/>
              </a:lnSpc>
              <a:spcBef>
                <a:spcPts val="0"/>
              </a:spcBef>
              <a:spcAft>
                <a:spcPts val="600"/>
              </a:spcAft>
              <a:buClr>
                <a:schemeClr val="tx1"/>
              </a:buClr>
              <a:buSzPct val="70000"/>
              <a:buFont typeface="Wingdings" panose="05000000000000000000" pitchFamily="2" charset="2"/>
              <a:buChar char="§"/>
            </a:pPr>
            <a:r>
              <a:rPr lang="en-US" sz="2800" b="1" i="1" dirty="0">
                <a:solidFill>
                  <a:srgbClr val="FFFF00"/>
                </a:solidFill>
                <a:latin typeface="Times New Roman" panose="02020603050405020304" pitchFamily="18" charset="0"/>
                <a:cs typeface="Times New Roman" panose="02020603050405020304" pitchFamily="18" charset="0"/>
              </a:rPr>
              <a:t>Matthew </a:t>
            </a:r>
            <a:r>
              <a:rPr lang="en-US" sz="2800" b="1" i="1" dirty="0" smtClean="0">
                <a:solidFill>
                  <a:srgbClr val="FFFF00"/>
                </a:solidFill>
                <a:latin typeface="Times New Roman" panose="02020603050405020304" pitchFamily="18" charset="0"/>
                <a:cs typeface="Times New Roman" panose="02020603050405020304" pitchFamily="18" charset="0"/>
              </a:rPr>
              <a:t>7:28-29</a:t>
            </a:r>
            <a:r>
              <a:rPr lang="en-US" sz="2800" dirty="0" smtClean="0">
                <a:solidFill>
                  <a:srgbClr val="FFFF00"/>
                </a:solidFill>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Jesus’ teaching distinguished Him</a:t>
            </a:r>
            <a:endParaRPr lang="en-US" sz="2800" dirty="0">
              <a:solidFill>
                <a:srgbClr val="FFFF00"/>
              </a:solidFill>
              <a:latin typeface="Times New Roman" panose="02020603050405020304" pitchFamily="18" charset="0"/>
              <a:cs typeface="Times New Roman" panose="02020603050405020304" pitchFamily="18" charset="0"/>
            </a:endParaRPr>
          </a:p>
          <a:p>
            <a:pPr marL="914400" lvl="1" indent="-336550">
              <a:lnSpc>
                <a:spcPct val="90000"/>
              </a:lnSpc>
              <a:spcBef>
                <a:spcPts val="0"/>
              </a:spcBef>
              <a:spcAft>
                <a:spcPts val="600"/>
              </a:spcAft>
              <a:buClr>
                <a:schemeClr val="tx1"/>
              </a:buClr>
              <a:buSzPct val="70000"/>
              <a:buFont typeface="Wingdings" panose="05000000000000000000" pitchFamily="2" charset="2"/>
              <a:buChar char="§"/>
            </a:pPr>
            <a:r>
              <a:rPr lang="en-US" sz="2800" b="1" i="1" dirty="0">
                <a:solidFill>
                  <a:srgbClr val="FFFF00"/>
                </a:solidFill>
                <a:latin typeface="Times New Roman" panose="02020603050405020304" pitchFamily="18" charset="0"/>
                <a:cs typeface="Times New Roman" panose="02020603050405020304" pitchFamily="18" charset="0"/>
              </a:rPr>
              <a:t>1 Corinthians </a:t>
            </a:r>
            <a:r>
              <a:rPr lang="en-US" sz="2800" b="1" i="1" dirty="0" smtClean="0">
                <a:solidFill>
                  <a:srgbClr val="FFFF00"/>
                </a:solidFill>
                <a:latin typeface="Times New Roman" panose="02020603050405020304" pitchFamily="18" charset="0"/>
                <a:cs typeface="Times New Roman" panose="02020603050405020304" pitchFamily="18" charset="0"/>
              </a:rPr>
              <a:t>1:21-31</a:t>
            </a:r>
            <a:r>
              <a:rPr lang="en-US" sz="2800" dirty="0" smtClean="0">
                <a:solidFill>
                  <a:srgbClr val="FFFF00"/>
                </a:solidFill>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Teaching shows spiritual source</a:t>
            </a:r>
            <a:endParaRPr lang="en-US" sz="3200" dirty="0" smtClean="0">
              <a:latin typeface="Times New Roman" panose="02020603050405020304" pitchFamily="18" charset="0"/>
              <a:cs typeface="Times New Roman" panose="02020603050405020304" pitchFamily="18" charset="0"/>
            </a:endParaRPr>
          </a:p>
          <a:p>
            <a:pPr>
              <a:lnSpc>
                <a:spcPct val="90000"/>
              </a:lnSpc>
              <a:spcBef>
                <a:spcPts val="0"/>
              </a:spcBef>
              <a:spcAft>
                <a:spcPts val="600"/>
              </a:spcAft>
              <a:buClr>
                <a:srgbClr val="FFFF00"/>
              </a:buClr>
            </a:pPr>
            <a:r>
              <a:rPr lang="en-US" sz="3200" dirty="0" smtClean="0">
                <a:latin typeface="Times New Roman" panose="02020603050405020304" pitchFamily="18" charset="0"/>
                <a:cs typeface="Times New Roman" panose="02020603050405020304" pitchFamily="18" charset="0"/>
              </a:rPr>
              <a:t>Known due to our</a:t>
            </a:r>
            <a:r>
              <a:rPr lang="en-US" sz="3200" dirty="0" smtClean="0">
                <a:latin typeface="Times New Roman" panose="02020603050405020304" pitchFamily="18" charset="0"/>
                <a:cs typeface="Times New Roman" panose="02020603050405020304" pitchFamily="18" charset="0"/>
              </a:rPr>
              <a:t> boldness being in Christ (</a:t>
            </a:r>
            <a:r>
              <a:rPr lang="en-US" sz="3000" b="1" dirty="0" smtClean="0">
                <a:solidFill>
                  <a:srgbClr val="FFFF00"/>
                </a:solidFill>
                <a:latin typeface="Times New Roman" panose="02020603050405020304" pitchFamily="18" charset="0"/>
                <a:cs typeface="Times New Roman" panose="02020603050405020304" pitchFamily="18" charset="0"/>
              </a:rPr>
              <a:t>v.13</a:t>
            </a:r>
            <a:r>
              <a:rPr lang="en-US" sz="3200" dirty="0" smtClean="0">
                <a:latin typeface="Times New Roman" panose="02020603050405020304" pitchFamily="18" charset="0"/>
                <a:cs typeface="Times New Roman" panose="02020603050405020304" pitchFamily="18" charset="0"/>
              </a:rPr>
              <a:t>)</a:t>
            </a:r>
          </a:p>
          <a:p>
            <a:pPr marL="914400" lvl="1" indent="-336550">
              <a:lnSpc>
                <a:spcPct val="90000"/>
              </a:lnSpc>
              <a:spcBef>
                <a:spcPts val="0"/>
              </a:spcBef>
              <a:spcAft>
                <a:spcPts val="600"/>
              </a:spcAft>
              <a:buClr>
                <a:schemeClr val="tx1"/>
              </a:buClr>
              <a:buSzPct val="70000"/>
              <a:buFont typeface="Wingdings" panose="05000000000000000000" pitchFamily="2" charset="2"/>
              <a:buChar char="§"/>
            </a:pPr>
            <a:r>
              <a:rPr lang="en-US" sz="2800" b="1" i="1" dirty="0" smtClean="0">
                <a:solidFill>
                  <a:srgbClr val="FFFF00"/>
                </a:solidFill>
                <a:latin typeface="Times New Roman" panose="02020603050405020304" pitchFamily="18" charset="0"/>
                <a:cs typeface="Times New Roman" panose="02020603050405020304" pitchFamily="18" charset="0"/>
              </a:rPr>
              <a:t>Ephesians</a:t>
            </a:r>
            <a:r>
              <a:rPr lang="en-US" sz="2800" b="1" i="1" dirty="0" smtClean="0">
                <a:solidFill>
                  <a:srgbClr val="FFFF00"/>
                </a:solidFill>
                <a:latin typeface="Times New Roman" panose="02020603050405020304" pitchFamily="18" charset="0"/>
                <a:cs typeface="Times New Roman" panose="02020603050405020304" pitchFamily="18" charset="0"/>
              </a:rPr>
              <a:t> </a:t>
            </a:r>
            <a:r>
              <a:rPr lang="en-US" sz="2800" b="1" i="1" dirty="0" smtClean="0">
                <a:solidFill>
                  <a:srgbClr val="FFFF00"/>
                </a:solidFill>
                <a:latin typeface="Times New Roman" panose="02020603050405020304" pitchFamily="18" charset="0"/>
                <a:cs typeface="Times New Roman" panose="02020603050405020304" pitchFamily="18" charset="0"/>
              </a:rPr>
              <a:t>3</a:t>
            </a:r>
            <a:r>
              <a:rPr lang="en-US" sz="2800" b="1" i="1" dirty="0" smtClean="0">
                <a:solidFill>
                  <a:srgbClr val="FFFF00"/>
                </a:solidFill>
                <a:latin typeface="Times New Roman" panose="02020603050405020304" pitchFamily="18" charset="0"/>
                <a:cs typeface="Times New Roman" panose="02020603050405020304" pitchFamily="18" charset="0"/>
              </a:rPr>
              <a:t>:8-13</a:t>
            </a:r>
            <a:r>
              <a:rPr lang="en-US" sz="2800" dirty="0" smtClean="0">
                <a:solidFill>
                  <a:srgbClr val="FFFF00"/>
                </a:solidFill>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Boldness &amp; confidence is in Christ</a:t>
            </a:r>
            <a:endParaRPr lang="en-US" sz="2800" dirty="0" smtClean="0">
              <a:solidFill>
                <a:srgbClr val="FFFF00"/>
              </a:solidFill>
              <a:latin typeface="Times New Roman" panose="02020603050405020304" pitchFamily="18" charset="0"/>
              <a:cs typeface="Times New Roman" panose="02020603050405020304" pitchFamily="18" charset="0"/>
            </a:endParaRPr>
          </a:p>
          <a:p>
            <a:pPr marL="914400" lvl="1" indent="-336550">
              <a:lnSpc>
                <a:spcPct val="90000"/>
              </a:lnSpc>
              <a:spcBef>
                <a:spcPts val="0"/>
              </a:spcBef>
              <a:spcAft>
                <a:spcPts val="600"/>
              </a:spcAft>
              <a:buClr>
                <a:schemeClr val="tx1"/>
              </a:buClr>
              <a:buSzPct val="70000"/>
              <a:buFont typeface="Wingdings" panose="05000000000000000000" pitchFamily="2" charset="2"/>
              <a:buChar char="§"/>
            </a:pPr>
            <a:r>
              <a:rPr lang="en-US" sz="2800" b="1" i="1" dirty="0" smtClean="0">
                <a:solidFill>
                  <a:srgbClr val="FFFF00"/>
                </a:solidFill>
                <a:latin typeface="Times New Roman" panose="02020603050405020304" pitchFamily="18" charset="0"/>
                <a:cs typeface="Times New Roman" panose="02020603050405020304" pitchFamily="18" charset="0"/>
              </a:rPr>
              <a:t>1</a:t>
            </a:r>
            <a:r>
              <a:rPr lang="en-US" sz="1600" b="1" i="1" dirty="0" smtClean="0">
                <a:solidFill>
                  <a:srgbClr val="FFFF00"/>
                </a:solidFill>
                <a:latin typeface="Times New Roman" panose="02020603050405020304" pitchFamily="18" charset="0"/>
                <a:cs typeface="Times New Roman" panose="02020603050405020304" pitchFamily="18" charset="0"/>
              </a:rPr>
              <a:t> </a:t>
            </a:r>
            <a:r>
              <a:rPr lang="en-US" sz="2800" b="1" i="1" dirty="0" smtClean="0">
                <a:solidFill>
                  <a:srgbClr val="FFFF00"/>
                </a:solidFill>
                <a:latin typeface="Times New Roman" panose="02020603050405020304" pitchFamily="18" charset="0"/>
                <a:cs typeface="Times New Roman" panose="02020603050405020304" pitchFamily="18" charset="0"/>
              </a:rPr>
              <a:t>John</a:t>
            </a:r>
            <a:r>
              <a:rPr lang="en-US" sz="1600" b="1" i="1" dirty="0" smtClean="0">
                <a:solidFill>
                  <a:srgbClr val="FFFF00"/>
                </a:solidFill>
                <a:latin typeface="Times New Roman" panose="02020603050405020304" pitchFamily="18" charset="0"/>
                <a:cs typeface="Times New Roman" panose="02020603050405020304" pitchFamily="18" charset="0"/>
              </a:rPr>
              <a:t> </a:t>
            </a:r>
            <a:r>
              <a:rPr lang="en-US" sz="2800" b="1" i="1" dirty="0" smtClean="0">
                <a:solidFill>
                  <a:srgbClr val="FFFF00"/>
                </a:solidFill>
                <a:latin typeface="Times New Roman" panose="02020603050405020304" pitchFamily="18" charset="0"/>
                <a:cs typeface="Times New Roman" panose="02020603050405020304" pitchFamily="18" charset="0"/>
              </a:rPr>
              <a:t>4:17</a:t>
            </a:r>
            <a:r>
              <a:rPr lang="en-US" dirty="0" smtClean="0">
                <a:solidFill>
                  <a:srgbClr val="FFFF00"/>
                </a:solidFill>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Boldness</a:t>
            </a:r>
            <a:r>
              <a:rPr lang="en-US" sz="2400" dirty="0" smtClean="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found</a:t>
            </a:r>
            <a:r>
              <a:rPr lang="en-US" sz="2400" dirty="0" smtClean="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in</a:t>
            </a:r>
            <a:r>
              <a:rPr lang="en-US" sz="2400" dirty="0" smtClean="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imitating</a:t>
            </a:r>
            <a:r>
              <a:rPr lang="en-US" sz="2400" dirty="0" smtClean="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divine</a:t>
            </a:r>
            <a:r>
              <a:rPr lang="en-US" sz="2400" dirty="0" smtClean="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character</a:t>
            </a:r>
            <a:endParaRPr lang="en-US" sz="2800" dirty="0" smtClean="0">
              <a:solidFill>
                <a:srgbClr val="FFFF00"/>
              </a:solidFill>
              <a:latin typeface="Times New Roman" panose="02020603050405020304" pitchFamily="18" charset="0"/>
              <a:cs typeface="Times New Roman" panose="02020603050405020304" pitchFamily="18" charset="0"/>
            </a:endParaRPr>
          </a:p>
          <a:p>
            <a:pPr>
              <a:lnSpc>
                <a:spcPct val="90000"/>
              </a:lnSpc>
              <a:spcBef>
                <a:spcPts val="0"/>
              </a:spcBef>
              <a:spcAft>
                <a:spcPts val="600"/>
              </a:spcAft>
              <a:buClr>
                <a:srgbClr val="FFFF00"/>
              </a:buClr>
            </a:pPr>
            <a:r>
              <a:rPr lang="en-US" sz="3200" dirty="0" smtClean="0">
                <a:latin typeface="Times New Roman" panose="02020603050405020304" pitchFamily="18" charset="0"/>
                <a:cs typeface="Times New Roman" panose="02020603050405020304" pitchFamily="18" charset="0"/>
              </a:rPr>
              <a:t>Distinct from worldly wisdom &amp; elites (</a:t>
            </a:r>
            <a:r>
              <a:rPr lang="en-US" sz="3000" b="1" dirty="0" smtClean="0">
                <a:solidFill>
                  <a:srgbClr val="FFFF00"/>
                </a:solidFill>
                <a:latin typeface="Times New Roman" panose="02020603050405020304" pitchFamily="18" charset="0"/>
                <a:cs typeface="Times New Roman" panose="02020603050405020304" pitchFamily="18" charset="0"/>
              </a:rPr>
              <a:t>v. 13</a:t>
            </a:r>
            <a:r>
              <a:rPr lang="en-US" sz="3200" dirty="0" smtClean="0">
                <a:latin typeface="Times New Roman" panose="02020603050405020304" pitchFamily="18" charset="0"/>
                <a:cs typeface="Times New Roman" panose="02020603050405020304" pitchFamily="18" charset="0"/>
              </a:rPr>
              <a:t>)</a:t>
            </a:r>
            <a:endParaRPr lang="en-US" sz="3200" dirty="0" smtClean="0">
              <a:latin typeface="Times New Roman" panose="02020603050405020304" pitchFamily="18" charset="0"/>
              <a:cs typeface="Times New Roman" panose="02020603050405020304" pitchFamily="18" charset="0"/>
            </a:endParaRPr>
          </a:p>
          <a:p>
            <a:pPr marL="914400" lvl="1" indent="-336550">
              <a:lnSpc>
                <a:spcPct val="90000"/>
              </a:lnSpc>
              <a:spcBef>
                <a:spcPts val="0"/>
              </a:spcBef>
              <a:spcAft>
                <a:spcPts val="600"/>
              </a:spcAft>
              <a:buClr>
                <a:schemeClr val="tx1"/>
              </a:buClr>
              <a:buSzPct val="70000"/>
              <a:buFont typeface="Wingdings" panose="05000000000000000000" pitchFamily="2" charset="2"/>
              <a:buChar char="§"/>
            </a:pPr>
            <a:r>
              <a:rPr lang="en-US" sz="2800" b="1" i="1" dirty="0" smtClean="0">
                <a:solidFill>
                  <a:srgbClr val="FFFF00"/>
                </a:solidFill>
                <a:latin typeface="Times New Roman" panose="02020603050405020304" pitchFamily="18" charset="0"/>
                <a:cs typeface="Times New Roman" panose="02020603050405020304" pitchFamily="18" charset="0"/>
              </a:rPr>
              <a:t>John 7:32</a:t>
            </a:r>
            <a:r>
              <a:rPr lang="en-US" sz="2800" dirty="0" smtClean="0">
                <a:solidFill>
                  <a:srgbClr val="FFFF00"/>
                </a:solidFill>
                <a:latin typeface="Times New Roman" panose="02020603050405020304" pitchFamily="18" charset="0"/>
                <a:cs typeface="Times New Roman" panose="02020603050405020304" pitchFamily="18" charset="0"/>
              </a:rPr>
              <a:t> </a:t>
            </a:r>
            <a:r>
              <a:rPr lang="en-US" sz="2800" dirty="0" smtClean="0">
                <a:solidFill>
                  <a:srgbClr val="FFFF00"/>
                </a:solidFill>
                <a:latin typeface="Times New Roman" panose="02020603050405020304" pitchFamily="18" charset="0"/>
                <a:cs typeface="Times New Roman" panose="02020603050405020304" pitchFamily="18" charset="0"/>
                <a:sym typeface="Wingdings" panose="05000000000000000000" pitchFamily="2" charset="2"/>
              </a:rPr>
              <a:t> </a:t>
            </a:r>
            <a:r>
              <a:rPr lang="en-US" sz="2800" b="1" i="1" dirty="0" smtClean="0">
                <a:solidFill>
                  <a:srgbClr val="FFFF00"/>
                </a:solidFill>
                <a:latin typeface="Times New Roman" panose="02020603050405020304" pitchFamily="18" charset="0"/>
                <a:cs typeface="Times New Roman" panose="02020603050405020304" pitchFamily="18" charset="0"/>
                <a:sym typeface="Wingdings" panose="05000000000000000000" pitchFamily="2" charset="2"/>
              </a:rPr>
              <a:t>7:45-52</a:t>
            </a:r>
            <a:r>
              <a:rPr lang="en-US" sz="2800" dirty="0" smtClean="0">
                <a:solidFill>
                  <a:srgbClr val="FFFF00"/>
                </a:solidFill>
                <a:latin typeface="Times New Roman" panose="02020603050405020304" pitchFamily="18" charset="0"/>
                <a:cs typeface="Times New Roman" panose="02020603050405020304" pitchFamily="18" charset="0"/>
                <a:sym typeface="Wingdings" panose="05000000000000000000" pitchFamily="2" charset="2"/>
              </a:rPr>
              <a:t>  </a:t>
            </a:r>
            <a:r>
              <a:rPr lang="en-US" sz="2800" dirty="0" smtClean="0">
                <a:latin typeface="Times New Roman" panose="02020603050405020304" pitchFamily="18" charset="0"/>
                <a:cs typeface="Times New Roman" panose="02020603050405020304" pitchFamily="18" charset="0"/>
                <a:sym typeface="Wingdings" panose="05000000000000000000" pitchFamily="2" charset="2"/>
              </a:rPr>
              <a:t>Open listeners vs. closed minds</a:t>
            </a:r>
            <a:endParaRPr lang="en-US" sz="2800" dirty="0" smtClean="0">
              <a:latin typeface="Times New Roman" panose="02020603050405020304" pitchFamily="18" charset="0"/>
              <a:cs typeface="Times New Roman" panose="02020603050405020304" pitchFamily="18" charset="0"/>
            </a:endParaRPr>
          </a:p>
          <a:p>
            <a:pPr marL="914400" lvl="1" indent="-336550">
              <a:lnSpc>
                <a:spcPct val="90000"/>
              </a:lnSpc>
              <a:spcBef>
                <a:spcPts val="0"/>
              </a:spcBef>
              <a:spcAft>
                <a:spcPts val="600"/>
              </a:spcAft>
              <a:buClr>
                <a:schemeClr val="tx1"/>
              </a:buClr>
              <a:buSzPct val="70000"/>
              <a:buFont typeface="Wingdings" panose="05000000000000000000" pitchFamily="2" charset="2"/>
              <a:buChar char="§"/>
            </a:pPr>
            <a:r>
              <a:rPr lang="en-US" sz="2800" b="1" i="1" dirty="0" smtClean="0">
                <a:solidFill>
                  <a:srgbClr val="FFFF00"/>
                </a:solidFill>
                <a:latin typeface="Times New Roman" panose="02020603050405020304" pitchFamily="18" charset="0"/>
                <a:cs typeface="Times New Roman" panose="02020603050405020304" pitchFamily="18" charset="0"/>
              </a:rPr>
              <a:t>1 </a:t>
            </a:r>
            <a:r>
              <a:rPr lang="en-US" sz="2800" b="1" i="1" dirty="0" smtClean="0">
                <a:solidFill>
                  <a:srgbClr val="FFFF00"/>
                </a:solidFill>
                <a:latin typeface="Times New Roman" panose="02020603050405020304" pitchFamily="18" charset="0"/>
                <a:cs typeface="Times New Roman" panose="02020603050405020304" pitchFamily="18" charset="0"/>
              </a:rPr>
              <a:t>Corinthians </a:t>
            </a:r>
            <a:r>
              <a:rPr lang="en-US" sz="2800" b="1" i="1" dirty="0" smtClean="0">
                <a:solidFill>
                  <a:srgbClr val="FFFF00"/>
                </a:solidFill>
                <a:latin typeface="Times New Roman" panose="02020603050405020304" pitchFamily="18" charset="0"/>
                <a:cs typeface="Times New Roman" panose="02020603050405020304" pitchFamily="18" charset="0"/>
              </a:rPr>
              <a:t>2:1-5</a:t>
            </a:r>
            <a:r>
              <a:rPr lang="en-US" sz="2800" dirty="0" smtClean="0">
                <a:solidFill>
                  <a:srgbClr val="FFFF00"/>
                </a:solidFill>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Paul’s appeal not of worldly ways</a:t>
            </a:r>
            <a:endParaRPr lang="en-US" sz="2800" dirty="0" smtClean="0">
              <a:solidFill>
                <a:srgbClr val="FFFF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85128521"/>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72966" y="1066815"/>
            <a:ext cx="8229599" cy="2149365"/>
          </a:xfrm>
        </p:spPr>
        <p:txBody>
          <a:bodyPr>
            <a:noAutofit/>
          </a:bodyPr>
          <a:lstStyle/>
          <a:p>
            <a:pPr>
              <a:lnSpc>
                <a:spcPct val="100000"/>
              </a:lnSpc>
            </a:pPr>
            <a:r>
              <a:rPr lang="en-US" sz="6600" cap="none" dirty="0" smtClean="0">
                <a:solidFill>
                  <a:srgbClr val="FFFF00"/>
                </a:solidFill>
                <a:latin typeface="Times New Roman" panose="02020603050405020304" pitchFamily="18" charset="0"/>
                <a:cs typeface="Times New Roman" panose="02020603050405020304" pitchFamily="18" charset="0"/>
              </a:rPr>
              <a:t>Do We Show the Signs of Being with Jesus?</a:t>
            </a:r>
            <a:endParaRPr lang="en-US" sz="6600" cap="none" dirty="0">
              <a:solidFill>
                <a:srgbClr val="FFFF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84947410"/>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347" y="0"/>
            <a:ext cx="7773308" cy="2518277"/>
          </a:xfrm>
        </p:spPr>
        <p:txBody>
          <a:bodyPr anchor="ctr">
            <a:noAutofit/>
          </a:bodyPr>
          <a:lstStyle/>
          <a:p>
            <a:r>
              <a:rPr lang="en-US" sz="8000" cap="none" dirty="0" smtClean="0">
                <a:solidFill>
                  <a:srgbClr val="FFFF00"/>
                </a:solidFill>
                <a:latin typeface="Times New Roman" panose="02020603050405020304" pitchFamily="18" charset="0"/>
                <a:cs typeface="Times New Roman" panose="02020603050405020304" pitchFamily="18" charset="0"/>
              </a:rPr>
              <a:t>Realized as Being </a:t>
            </a:r>
            <a:r>
              <a:rPr lang="en-US" sz="8000" cap="none" dirty="0" smtClean="0">
                <a:solidFill>
                  <a:srgbClr val="FFFF00"/>
                </a:solidFill>
                <a:latin typeface="Times New Roman" panose="02020603050405020304" pitchFamily="18" charset="0"/>
                <a:cs typeface="Times New Roman" panose="02020603050405020304" pitchFamily="18" charset="0"/>
              </a:rPr>
              <a:t>with </a:t>
            </a:r>
            <a:r>
              <a:rPr lang="en-US" sz="8000" cap="none" dirty="0" smtClean="0">
                <a:solidFill>
                  <a:srgbClr val="FFFF00"/>
                </a:solidFill>
                <a:latin typeface="Times New Roman" panose="02020603050405020304" pitchFamily="18" charset="0"/>
                <a:cs typeface="Times New Roman" panose="02020603050405020304" pitchFamily="18" charset="0"/>
              </a:rPr>
              <a:t>Jesus</a:t>
            </a:r>
            <a:endParaRPr lang="en-US" sz="8000" cap="none" dirty="0">
              <a:solidFill>
                <a:srgbClr val="FFFF00"/>
              </a:solidFill>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685347" y="2466886"/>
            <a:ext cx="7773308" cy="1655762"/>
          </a:xfrm>
        </p:spPr>
        <p:txBody>
          <a:bodyPr>
            <a:normAutofit/>
          </a:bodyPr>
          <a:lstStyle/>
          <a:p>
            <a:r>
              <a:rPr lang="en-US" sz="4800" b="1" i="1" dirty="0" smtClean="0">
                <a:latin typeface="Times New Roman" panose="02020603050405020304" pitchFamily="18" charset="0"/>
                <a:cs typeface="Times New Roman" panose="02020603050405020304" pitchFamily="18" charset="0"/>
              </a:rPr>
              <a:t>Acts </a:t>
            </a:r>
            <a:r>
              <a:rPr lang="en-US" sz="4800" b="1" i="1" dirty="0" smtClean="0">
                <a:latin typeface="Times New Roman" panose="02020603050405020304" pitchFamily="18" charset="0"/>
                <a:cs typeface="Times New Roman" panose="02020603050405020304" pitchFamily="18" charset="0"/>
              </a:rPr>
              <a:t>4:13</a:t>
            </a:r>
            <a:endParaRPr lang="en-US" sz="4800" b="1" i="1" dirty="0">
              <a:latin typeface="Times New Roman" panose="02020603050405020304" pitchFamily="18" charset="0"/>
              <a:cs typeface="Times New Roman" panose="02020603050405020304" pitchFamily="18" charset="0"/>
            </a:endParaRPr>
          </a:p>
        </p:txBody>
      </p:sp>
      <p:sp>
        <p:nvSpPr>
          <p:cNvPr id="4" name="TextBox 3"/>
          <p:cNvSpPr txBox="1"/>
          <p:nvPr/>
        </p:nvSpPr>
        <p:spPr>
          <a:xfrm>
            <a:off x="0" y="3657600"/>
            <a:ext cx="9144000" cy="1924116"/>
          </a:xfrm>
          <a:prstGeom prst="rect">
            <a:avLst/>
          </a:prstGeom>
          <a:noFill/>
        </p:spPr>
        <p:txBody>
          <a:bodyPr wrap="square" rtlCol="0">
            <a:spAutoFit/>
          </a:bodyPr>
          <a:lstStyle/>
          <a:p>
            <a:pPr>
              <a:lnSpc>
                <a:spcPct val="93000"/>
              </a:lnSpc>
            </a:pPr>
            <a:r>
              <a:rPr lang="en-US" sz="3200" b="1" baseline="30000" dirty="0">
                <a:latin typeface="Times New Roman" panose="02020603050405020304" pitchFamily="18" charset="0"/>
                <a:cs typeface="Times New Roman" panose="02020603050405020304" pitchFamily="18" charset="0"/>
              </a:rPr>
              <a:t>13 </a:t>
            </a:r>
            <a:r>
              <a:rPr lang="en-US" sz="3200" dirty="0">
                <a:latin typeface="Times New Roman" panose="02020603050405020304" pitchFamily="18" charset="0"/>
                <a:cs typeface="Times New Roman" panose="02020603050405020304" pitchFamily="18" charset="0"/>
              </a:rPr>
              <a:t>Now when they saw the boldness of Peter and John, and perceived that they were uneducated and untrained men, they marveled. </a:t>
            </a:r>
            <a:r>
              <a:rPr lang="en-US" sz="3200" b="1" dirty="0">
                <a:solidFill>
                  <a:srgbClr val="FFC000"/>
                </a:solidFill>
                <a:latin typeface="Times New Roman" panose="02020603050405020304" pitchFamily="18" charset="0"/>
                <a:cs typeface="Times New Roman" panose="02020603050405020304" pitchFamily="18" charset="0"/>
              </a:rPr>
              <a:t>And they realized that they had been with Jesus</a:t>
            </a:r>
            <a:r>
              <a:rPr lang="en-US" sz="3200" b="1" dirty="0" smtClean="0">
                <a:solidFill>
                  <a:srgbClr val="FFC000"/>
                </a:solidFill>
                <a:latin typeface="Times New Roman" panose="02020603050405020304" pitchFamily="18" charset="0"/>
                <a:cs typeface="Times New Roman" panose="02020603050405020304" pitchFamily="18" charset="0"/>
              </a:rPr>
              <a:t>.</a:t>
            </a:r>
            <a:endParaRPr lang="en-US" sz="3200" b="1" dirty="0">
              <a:solidFill>
                <a:srgbClr val="FFC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98514161"/>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0306" y="43892"/>
            <a:ext cx="8248508" cy="896470"/>
          </a:xfrm>
        </p:spPr>
        <p:txBody>
          <a:bodyPr>
            <a:normAutofit/>
          </a:bodyPr>
          <a:lstStyle/>
          <a:p>
            <a:r>
              <a:rPr lang="en-US" sz="4400" cap="none" dirty="0" smtClean="0">
                <a:solidFill>
                  <a:srgbClr val="FFFF00"/>
                </a:solidFill>
                <a:latin typeface="Times New Roman" panose="02020603050405020304" pitchFamily="18" charset="0"/>
                <a:cs typeface="Times New Roman" panose="02020603050405020304" pitchFamily="18" charset="0"/>
              </a:rPr>
              <a:t>Being w</a:t>
            </a:r>
            <a:r>
              <a:rPr lang="en-US" sz="4400" cap="none" dirty="0" smtClean="0">
                <a:solidFill>
                  <a:srgbClr val="FFFF00"/>
                </a:solidFill>
                <a:latin typeface="Times New Roman" panose="02020603050405020304" pitchFamily="18" charset="0"/>
                <a:cs typeface="Times New Roman" panose="02020603050405020304" pitchFamily="18" charset="0"/>
              </a:rPr>
              <a:t>ith Jesus Will Be…</a:t>
            </a:r>
            <a:endParaRPr lang="en-US" sz="4400" cap="none" dirty="0">
              <a:solidFill>
                <a:srgbClr val="FFFF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930164"/>
            <a:ext cx="9144001" cy="5927836"/>
          </a:xfrm>
        </p:spPr>
        <p:txBody>
          <a:bodyPr>
            <a:normAutofit/>
          </a:bodyPr>
          <a:lstStyle/>
          <a:p>
            <a:pPr marL="349250" indent="-349250">
              <a:lnSpc>
                <a:spcPct val="90000"/>
              </a:lnSpc>
              <a:spcBef>
                <a:spcPts val="0"/>
              </a:spcBef>
              <a:spcAft>
                <a:spcPts val="600"/>
              </a:spcAft>
              <a:buClr>
                <a:srgbClr val="FFFF00"/>
              </a:buClr>
            </a:pPr>
            <a:r>
              <a:rPr lang="en-US" sz="3200" dirty="0" smtClean="0">
                <a:latin typeface="Times New Roman" panose="02020603050405020304" pitchFamily="18" charset="0"/>
                <a:cs typeface="Times New Roman" panose="02020603050405020304" pitchFamily="18" charset="0"/>
              </a:rPr>
              <a:t>Seen</a:t>
            </a:r>
            <a:r>
              <a:rPr lang="en-US" sz="3200" dirty="0" smtClean="0">
                <a:latin typeface="Times New Roman" panose="02020603050405020304" pitchFamily="18" charset="0"/>
                <a:cs typeface="Times New Roman" panose="02020603050405020304" pitchFamily="18" charset="0"/>
              </a:rPr>
              <a:t> </a:t>
            </a:r>
            <a:r>
              <a:rPr lang="en-US" sz="3200" dirty="0" smtClean="0">
                <a:latin typeface="Times New Roman" panose="02020603050405020304" pitchFamily="18" charset="0"/>
                <a:cs typeface="Times New Roman" panose="02020603050405020304" pitchFamily="18" charset="0"/>
              </a:rPr>
              <a:t>by </a:t>
            </a:r>
            <a:r>
              <a:rPr lang="en-US" sz="3200" dirty="0" smtClean="0">
                <a:latin typeface="Times New Roman" panose="02020603050405020304" pitchFamily="18" charset="0"/>
                <a:cs typeface="Times New Roman" panose="02020603050405020304" pitchFamily="18" charset="0"/>
              </a:rPr>
              <a:t>others (</a:t>
            </a:r>
            <a:r>
              <a:rPr lang="en-US" sz="3000" b="1" dirty="0">
                <a:solidFill>
                  <a:srgbClr val="FFFF00"/>
                </a:solidFill>
                <a:latin typeface="Times New Roman" panose="02020603050405020304" pitchFamily="18" charset="0"/>
                <a:cs typeface="Times New Roman" panose="02020603050405020304" pitchFamily="18" charset="0"/>
              </a:rPr>
              <a:t>Acts </a:t>
            </a:r>
            <a:r>
              <a:rPr lang="en-US" sz="3000" b="1" dirty="0" smtClean="0">
                <a:solidFill>
                  <a:srgbClr val="FFFF00"/>
                </a:solidFill>
                <a:latin typeface="Times New Roman" panose="02020603050405020304" pitchFamily="18" charset="0"/>
                <a:cs typeface="Times New Roman" panose="02020603050405020304" pitchFamily="18" charset="0"/>
              </a:rPr>
              <a:t>4:5-6</a:t>
            </a:r>
            <a:r>
              <a:rPr lang="en-US" sz="3200" dirty="0" smtClean="0">
                <a:latin typeface="Times New Roman" panose="02020603050405020304" pitchFamily="18" charset="0"/>
                <a:cs typeface="Times New Roman" panose="02020603050405020304" pitchFamily="18" charset="0"/>
              </a:rPr>
              <a:t>)</a:t>
            </a:r>
            <a:endParaRPr lang="en-US" sz="2800" dirty="0" smtClean="0">
              <a:solidFill>
                <a:srgbClr val="FFFF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73579971"/>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85347" y="199686"/>
            <a:ext cx="7765321" cy="982734"/>
          </a:xfrm>
        </p:spPr>
        <p:txBody>
          <a:bodyPr>
            <a:normAutofit/>
          </a:bodyPr>
          <a:lstStyle/>
          <a:p>
            <a:r>
              <a:rPr lang="en-US" sz="4400" cap="none" dirty="0" smtClean="0">
                <a:solidFill>
                  <a:srgbClr val="FFFF00"/>
                </a:solidFill>
                <a:latin typeface="Times New Roman" panose="02020603050405020304" pitchFamily="18" charset="0"/>
                <a:cs typeface="Times New Roman" panose="02020603050405020304" pitchFamily="18" charset="0"/>
              </a:rPr>
              <a:t>Acts 4:5-6</a:t>
            </a:r>
            <a:endParaRPr lang="en-US" sz="4400" cap="none" dirty="0">
              <a:solidFill>
                <a:srgbClr val="FFFF00"/>
              </a:solidFill>
              <a:latin typeface="Times New Roman" panose="02020603050405020304" pitchFamily="18" charset="0"/>
              <a:cs typeface="Times New Roman" panose="02020603050405020304" pitchFamily="18" charset="0"/>
            </a:endParaRPr>
          </a:p>
        </p:txBody>
      </p:sp>
      <p:sp>
        <p:nvSpPr>
          <p:cNvPr id="5" name="TextBox 4"/>
          <p:cNvSpPr txBox="1"/>
          <p:nvPr/>
        </p:nvSpPr>
        <p:spPr>
          <a:xfrm>
            <a:off x="252248" y="1229719"/>
            <a:ext cx="8623738" cy="2446824"/>
          </a:xfrm>
          <a:prstGeom prst="rect">
            <a:avLst/>
          </a:prstGeom>
          <a:noFill/>
        </p:spPr>
        <p:txBody>
          <a:bodyPr wrap="square" rtlCol="0">
            <a:spAutoFit/>
          </a:bodyPr>
          <a:lstStyle/>
          <a:p>
            <a:pPr>
              <a:lnSpc>
                <a:spcPct val="90000"/>
              </a:lnSpc>
            </a:pPr>
            <a:r>
              <a:rPr lang="en-US" sz="3400" b="1" baseline="30000" dirty="0">
                <a:latin typeface="Times New Roman" panose="02020603050405020304" pitchFamily="18" charset="0"/>
                <a:cs typeface="Times New Roman" panose="02020603050405020304" pitchFamily="18" charset="0"/>
              </a:rPr>
              <a:t>5 </a:t>
            </a:r>
            <a:r>
              <a:rPr lang="en-US" sz="3400" dirty="0">
                <a:latin typeface="Times New Roman" panose="02020603050405020304" pitchFamily="18" charset="0"/>
                <a:cs typeface="Times New Roman" panose="02020603050405020304" pitchFamily="18" charset="0"/>
              </a:rPr>
              <a:t>And it came to pass, on the next day, that their rulers, elders, </a:t>
            </a:r>
            <a:r>
              <a:rPr lang="en-US" sz="3400" dirty="0" smtClean="0">
                <a:latin typeface="Times New Roman" panose="02020603050405020304" pitchFamily="18" charset="0"/>
                <a:cs typeface="Times New Roman" panose="02020603050405020304" pitchFamily="18" charset="0"/>
              </a:rPr>
              <a:t>and scribes, </a:t>
            </a:r>
            <a:r>
              <a:rPr lang="en-US" sz="3400" b="1" baseline="30000" dirty="0" smtClean="0">
                <a:latin typeface="Times New Roman" panose="02020603050405020304" pitchFamily="18" charset="0"/>
                <a:cs typeface="Times New Roman" panose="02020603050405020304" pitchFamily="18" charset="0"/>
              </a:rPr>
              <a:t>6</a:t>
            </a:r>
            <a:r>
              <a:rPr lang="en-US" sz="3400" b="1" baseline="30000" dirty="0">
                <a:latin typeface="Times New Roman" panose="02020603050405020304" pitchFamily="18" charset="0"/>
                <a:cs typeface="Times New Roman" panose="02020603050405020304" pitchFamily="18" charset="0"/>
              </a:rPr>
              <a:t> </a:t>
            </a:r>
            <a:r>
              <a:rPr lang="en-US" sz="3400" dirty="0">
                <a:latin typeface="Times New Roman" panose="02020603050405020304" pitchFamily="18" charset="0"/>
                <a:cs typeface="Times New Roman" panose="02020603050405020304" pitchFamily="18" charset="0"/>
              </a:rPr>
              <a:t>as well as </a:t>
            </a:r>
            <a:r>
              <a:rPr lang="en-US" sz="3400" dirty="0" err="1">
                <a:latin typeface="Times New Roman" panose="02020603050405020304" pitchFamily="18" charset="0"/>
                <a:cs typeface="Times New Roman" panose="02020603050405020304" pitchFamily="18" charset="0"/>
              </a:rPr>
              <a:t>Annas</a:t>
            </a:r>
            <a:r>
              <a:rPr lang="en-US" sz="3400" dirty="0">
                <a:latin typeface="Times New Roman" panose="02020603050405020304" pitchFamily="18" charset="0"/>
                <a:cs typeface="Times New Roman" panose="02020603050405020304" pitchFamily="18" charset="0"/>
              </a:rPr>
              <a:t> the high priest, Caiaphas, John, </a:t>
            </a:r>
            <a:r>
              <a:rPr lang="en-US" sz="3400" dirty="0" smtClean="0">
                <a:latin typeface="Times New Roman" panose="02020603050405020304" pitchFamily="18" charset="0"/>
                <a:cs typeface="Times New Roman" panose="02020603050405020304" pitchFamily="18" charset="0"/>
              </a:rPr>
              <a:t>and Alexander, and </a:t>
            </a:r>
            <a:r>
              <a:rPr lang="en-US" sz="3400" dirty="0">
                <a:latin typeface="Times New Roman" panose="02020603050405020304" pitchFamily="18" charset="0"/>
                <a:cs typeface="Times New Roman" panose="02020603050405020304" pitchFamily="18" charset="0"/>
              </a:rPr>
              <a:t>as many as were of the family of the high priest, were gathered together at </a:t>
            </a:r>
            <a:r>
              <a:rPr lang="en-US" sz="3400" dirty="0" smtClean="0">
                <a:latin typeface="Times New Roman" panose="02020603050405020304" pitchFamily="18" charset="0"/>
                <a:cs typeface="Times New Roman" panose="02020603050405020304" pitchFamily="18" charset="0"/>
              </a:rPr>
              <a:t>Jerusalem. </a:t>
            </a:r>
            <a:endParaRPr lang="en-US" sz="3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89685720"/>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0306" y="43892"/>
            <a:ext cx="8248508" cy="896470"/>
          </a:xfrm>
        </p:spPr>
        <p:txBody>
          <a:bodyPr>
            <a:normAutofit/>
          </a:bodyPr>
          <a:lstStyle/>
          <a:p>
            <a:r>
              <a:rPr lang="en-US" sz="4400" cap="none" dirty="0" smtClean="0">
                <a:solidFill>
                  <a:srgbClr val="FFFF00"/>
                </a:solidFill>
                <a:latin typeface="Times New Roman" panose="02020603050405020304" pitchFamily="18" charset="0"/>
                <a:cs typeface="Times New Roman" panose="02020603050405020304" pitchFamily="18" charset="0"/>
              </a:rPr>
              <a:t>Being w</a:t>
            </a:r>
            <a:r>
              <a:rPr lang="en-US" sz="4400" cap="none" dirty="0" smtClean="0">
                <a:solidFill>
                  <a:srgbClr val="FFFF00"/>
                </a:solidFill>
                <a:latin typeface="Times New Roman" panose="02020603050405020304" pitchFamily="18" charset="0"/>
                <a:cs typeface="Times New Roman" panose="02020603050405020304" pitchFamily="18" charset="0"/>
              </a:rPr>
              <a:t>ith Jesus Will Be…</a:t>
            </a:r>
            <a:endParaRPr lang="en-US" sz="4400" cap="none" dirty="0">
              <a:solidFill>
                <a:srgbClr val="FFFF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930164"/>
            <a:ext cx="9144001" cy="5927836"/>
          </a:xfrm>
        </p:spPr>
        <p:txBody>
          <a:bodyPr>
            <a:normAutofit/>
          </a:bodyPr>
          <a:lstStyle/>
          <a:p>
            <a:pPr marL="349250" indent="-349250">
              <a:lnSpc>
                <a:spcPct val="90000"/>
              </a:lnSpc>
              <a:spcBef>
                <a:spcPts val="0"/>
              </a:spcBef>
              <a:spcAft>
                <a:spcPts val="600"/>
              </a:spcAft>
              <a:buClr>
                <a:srgbClr val="FFFF00"/>
              </a:buClr>
            </a:pPr>
            <a:r>
              <a:rPr lang="en-US" sz="3200" dirty="0" smtClean="0">
                <a:latin typeface="Times New Roman" panose="02020603050405020304" pitchFamily="18" charset="0"/>
                <a:cs typeface="Times New Roman" panose="02020603050405020304" pitchFamily="18" charset="0"/>
              </a:rPr>
              <a:t>Seen</a:t>
            </a:r>
            <a:r>
              <a:rPr lang="en-US" sz="3200" dirty="0" smtClean="0">
                <a:latin typeface="Times New Roman" panose="02020603050405020304" pitchFamily="18" charset="0"/>
                <a:cs typeface="Times New Roman" panose="02020603050405020304" pitchFamily="18" charset="0"/>
              </a:rPr>
              <a:t> </a:t>
            </a:r>
            <a:r>
              <a:rPr lang="en-US" sz="3200" dirty="0" smtClean="0">
                <a:latin typeface="Times New Roman" panose="02020603050405020304" pitchFamily="18" charset="0"/>
                <a:cs typeface="Times New Roman" panose="02020603050405020304" pitchFamily="18" charset="0"/>
              </a:rPr>
              <a:t>by </a:t>
            </a:r>
            <a:r>
              <a:rPr lang="en-US" sz="3200" dirty="0" smtClean="0">
                <a:latin typeface="Times New Roman" panose="02020603050405020304" pitchFamily="18" charset="0"/>
                <a:cs typeface="Times New Roman" panose="02020603050405020304" pitchFamily="18" charset="0"/>
              </a:rPr>
              <a:t>others (</a:t>
            </a:r>
            <a:r>
              <a:rPr lang="en-US" sz="3000" b="1" dirty="0">
                <a:solidFill>
                  <a:srgbClr val="FFFF00"/>
                </a:solidFill>
                <a:latin typeface="Times New Roman" panose="02020603050405020304" pitchFamily="18" charset="0"/>
                <a:cs typeface="Times New Roman" panose="02020603050405020304" pitchFamily="18" charset="0"/>
              </a:rPr>
              <a:t>Acts </a:t>
            </a:r>
            <a:r>
              <a:rPr lang="en-US" sz="3000" b="1" dirty="0" smtClean="0">
                <a:solidFill>
                  <a:srgbClr val="FFFF00"/>
                </a:solidFill>
                <a:latin typeface="Times New Roman" panose="02020603050405020304" pitchFamily="18" charset="0"/>
                <a:cs typeface="Times New Roman" panose="02020603050405020304" pitchFamily="18" charset="0"/>
              </a:rPr>
              <a:t>4:5-6</a:t>
            </a:r>
            <a:r>
              <a:rPr lang="en-US" sz="3200" dirty="0" smtClean="0">
                <a:latin typeface="Times New Roman" panose="02020603050405020304" pitchFamily="18" charset="0"/>
                <a:cs typeface="Times New Roman" panose="02020603050405020304" pitchFamily="18" charset="0"/>
              </a:rPr>
              <a:t>)</a:t>
            </a:r>
            <a:endParaRPr lang="en-US" sz="3200" dirty="0" smtClean="0">
              <a:latin typeface="Times New Roman" panose="02020603050405020304" pitchFamily="18" charset="0"/>
              <a:cs typeface="Times New Roman" panose="02020603050405020304" pitchFamily="18" charset="0"/>
            </a:endParaRPr>
          </a:p>
          <a:p>
            <a:pPr marL="914400" lvl="1" indent="-336550">
              <a:lnSpc>
                <a:spcPct val="90000"/>
              </a:lnSpc>
              <a:spcBef>
                <a:spcPts val="0"/>
              </a:spcBef>
              <a:spcAft>
                <a:spcPts val="600"/>
              </a:spcAft>
              <a:buClr>
                <a:schemeClr val="tx1"/>
              </a:buClr>
              <a:buSzPct val="70000"/>
              <a:buFont typeface="Wingdings" panose="05000000000000000000" pitchFamily="2" charset="2"/>
              <a:buChar char="§"/>
            </a:pPr>
            <a:r>
              <a:rPr lang="en-US" sz="2800" b="1" i="1" dirty="0" smtClean="0">
                <a:solidFill>
                  <a:srgbClr val="FFFF00"/>
                </a:solidFill>
                <a:latin typeface="Times New Roman" panose="02020603050405020304" pitchFamily="18" charset="0"/>
                <a:cs typeface="Times New Roman" panose="02020603050405020304" pitchFamily="18" charset="0"/>
              </a:rPr>
              <a:t>Romans 8:5-10</a:t>
            </a:r>
            <a:r>
              <a:rPr lang="en-US" sz="2800" dirty="0" smtClean="0">
                <a:solidFill>
                  <a:srgbClr val="FFFF00"/>
                </a:solidFill>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“If Christ is in you…” (</a:t>
            </a:r>
            <a:r>
              <a:rPr lang="en-US" sz="2800" b="1" i="1" dirty="0" smtClean="0">
                <a:solidFill>
                  <a:srgbClr val="FFFF00"/>
                </a:solidFill>
                <a:latin typeface="Times New Roman" panose="02020603050405020304" pitchFamily="18" charset="0"/>
                <a:cs typeface="Times New Roman" panose="02020603050405020304" pitchFamily="18" charset="0"/>
              </a:rPr>
              <a:t>Col. 1:27</a:t>
            </a:r>
            <a:r>
              <a:rPr lang="en-US" sz="2800" dirty="0" smtClean="0">
                <a:latin typeface="Times New Roman" panose="02020603050405020304" pitchFamily="18" charset="0"/>
                <a:cs typeface="Times New Roman" panose="02020603050405020304" pitchFamily="18" charset="0"/>
              </a:rPr>
              <a:t>)</a:t>
            </a:r>
            <a:endParaRPr lang="en-US" sz="2800" dirty="0" smtClean="0">
              <a:solidFill>
                <a:srgbClr val="FFFF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93275180"/>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0306" y="43892"/>
            <a:ext cx="8248508" cy="896470"/>
          </a:xfrm>
        </p:spPr>
        <p:txBody>
          <a:bodyPr>
            <a:normAutofit/>
          </a:bodyPr>
          <a:lstStyle/>
          <a:p>
            <a:r>
              <a:rPr lang="en-US" sz="4400" cap="none" dirty="0" smtClean="0">
                <a:solidFill>
                  <a:srgbClr val="FFFF00"/>
                </a:solidFill>
                <a:latin typeface="Times New Roman" panose="02020603050405020304" pitchFamily="18" charset="0"/>
                <a:cs typeface="Times New Roman" panose="02020603050405020304" pitchFamily="18" charset="0"/>
              </a:rPr>
              <a:t>Being w</a:t>
            </a:r>
            <a:r>
              <a:rPr lang="en-US" sz="4400" cap="none" dirty="0" smtClean="0">
                <a:solidFill>
                  <a:srgbClr val="FFFF00"/>
                </a:solidFill>
                <a:latin typeface="Times New Roman" panose="02020603050405020304" pitchFamily="18" charset="0"/>
                <a:cs typeface="Times New Roman" panose="02020603050405020304" pitchFamily="18" charset="0"/>
              </a:rPr>
              <a:t>ith Jesus Will Be…</a:t>
            </a:r>
            <a:endParaRPr lang="en-US" sz="4400" cap="none" dirty="0">
              <a:solidFill>
                <a:srgbClr val="FFFF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930164"/>
            <a:ext cx="9144001" cy="5927836"/>
          </a:xfrm>
        </p:spPr>
        <p:txBody>
          <a:bodyPr>
            <a:normAutofit/>
          </a:bodyPr>
          <a:lstStyle/>
          <a:p>
            <a:pPr marL="349250" indent="-349250">
              <a:lnSpc>
                <a:spcPct val="90000"/>
              </a:lnSpc>
              <a:spcBef>
                <a:spcPts val="0"/>
              </a:spcBef>
              <a:spcAft>
                <a:spcPts val="600"/>
              </a:spcAft>
              <a:buClr>
                <a:srgbClr val="FFFF00"/>
              </a:buClr>
            </a:pPr>
            <a:r>
              <a:rPr lang="en-US" sz="3200" dirty="0" smtClean="0">
                <a:latin typeface="Times New Roman" panose="02020603050405020304" pitchFamily="18" charset="0"/>
                <a:cs typeface="Times New Roman" panose="02020603050405020304" pitchFamily="18" charset="0"/>
              </a:rPr>
              <a:t>Seen</a:t>
            </a:r>
            <a:r>
              <a:rPr lang="en-US" sz="3200" dirty="0" smtClean="0">
                <a:latin typeface="Times New Roman" panose="02020603050405020304" pitchFamily="18" charset="0"/>
                <a:cs typeface="Times New Roman" panose="02020603050405020304" pitchFamily="18" charset="0"/>
              </a:rPr>
              <a:t> </a:t>
            </a:r>
            <a:r>
              <a:rPr lang="en-US" sz="3200" dirty="0" smtClean="0">
                <a:latin typeface="Times New Roman" panose="02020603050405020304" pitchFamily="18" charset="0"/>
                <a:cs typeface="Times New Roman" panose="02020603050405020304" pitchFamily="18" charset="0"/>
              </a:rPr>
              <a:t>by </a:t>
            </a:r>
            <a:r>
              <a:rPr lang="en-US" sz="3200" dirty="0" smtClean="0">
                <a:latin typeface="Times New Roman" panose="02020603050405020304" pitchFamily="18" charset="0"/>
                <a:cs typeface="Times New Roman" panose="02020603050405020304" pitchFamily="18" charset="0"/>
              </a:rPr>
              <a:t>others (</a:t>
            </a:r>
            <a:r>
              <a:rPr lang="en-US" sz="3000" b="1" dirty="0">
                <a:solidFill>
                  <a:srgbClr val="FFFF00"/>
                </a:solidFill>
                <a:latin typeface="Times New Roman" panose="02020603050405020304" pitchFamily="18" charset="0"/>
                <a:cs typeface="Times New Roman" panose="02020603050405020304" pitchFamily="18" charset="0"/>
              </a:rPr>
              <a:t>Acts </a:t>
            </a:r>
            <a:r>
              <a:rPr lang="en-US" sz="3000" b="1" dirty="0" smtClean="0">
                <a:solidFill>
                  <a:srgbClr val="FFFF00"/>
                </a:solidFill>
                <a:latin typeface="Times New Roman" panose="02020603050405020304" pitchFamily="18" charset="0"/>
                <a:cs typeface="Times New Roman" panose="02020603050405020304" pitchFamily="18" charset="0"/>
              </a:rPr>
              <a:t>4:5-6</a:t>
            </a:r>
            <a:r>
              <a:rPr lang="en-US" sz="3200" dirty="0" smtClean="0">
                <a:latin typeface="Times New Roman" panose="02020603050405020304" pitchFamily="18" charset="0"/>
                <a:cs typeface="Times New Roman" panose="02020603050405020304" pitchFamily="18" charset="0"/>
              </a:rPr>
              <a:t>)</a:t>
            </a:r>
            <a:endParaRPr lang="en-US" sz="3200" dirty="0" smtClean="0">
              <a:latin typeface="Times New Roman" panose="02020603050405020304" pitchFamily="18" charset="0"/>
              <a:cs typeface="Times New Roman" panose="02020603050405020304" pitchFamily="18" charset="0"/>
            </a:endParaRPr>
          </a:p>
          <a:p>
            <a:pPr marL="914400" lvl="1" indent="-336550">
              <a:lnSpc>
                <a:spcPct val="90000"/>
              </a:lnSpc>
              <a:spcBef>
                <a:spcPts val="0"/>
              </a:spcBef>
              <a:spcAft>
                <a:spcPts val="600"/>
              </a:spcAft>
              <a:buClr>
                <a:schemeClr val="tx1"/>
              </a:buClr>
              <a:buSzPct val="70000"/>
              <a:buFont typeface="Wingdings" panose="05000000000000000000" pitchFamily="2" charset="2"/>
              <a:buChar char="§"/>
            </a:pPr>
            <a:r>
              <a:rPr lang="en-US" sz="2800" b="1" i="1" dirty="0" smtClean="0">
                <a:solidFill>
                  <a:srgbClr val="FFFF00"/>
                </a:solidFill>
                <a:latin typeface="Times New Roman" panose="02020603050405020304" pitchFamily="18" charset="0"/>
                <a:cs typeface="Times New Roman" panose="02020603050405020304" pitchFamily="18" charset="0"/>
              </a:rPr>
              <a:t>Romans 8:5-10</a:t>
            </a:r>
            <a:r>
              <a:rPr lang="en-US" sz="2800" dirty="0" smtClean="0">
                <a:solidFill>
                  <a:srgbClr val="FFFF00"/>
                </a:solidFill>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“If Christ is in you…” (</a:t>
            </a:r>
            <a:r>
              <a:rPr lang="en-US" sz="2800" b="1" i="1" dirty="0" smtClean="0">
                <a:solidFill>
                  <a:srgbClr val="FFFF00"/>
                </a:solidFill>
                <a:latin typeface="Times New Roman" panose="02020603050405020304" pitchFamily="18" charset="0"/>
                <a:cs typeface="Times New Roman" panose="02020603050405020304" pitchFamily="18" charset="0"/>
              </a:rPr>
              <a:t>Col. 1:27</a:t>
            </a:r>
            <a:r>
              <a:rPr lang="en-US" sz="2800" dirty="0" smtClean="0">
                <a:latin typeface="Times New Roman" panose="02020603050405020304" pitchFamily="18" charset="0"/>
                <a:cs typeface="Times New Roman" panose="02020603050405020304" pitchFamily="18" charset="0"/>
              </a:rPr>
              <a:t>)</a:t>
            </a:r>
          </a:p>
          <a:p>
            <a:pPr marL="914400" lvl="1" indent="-336550">
              <a:lnSpc>
                <a:spcPct val="90000"/>
              </a:lnSpc>
              <a:spcBef>
                <a:spcPts val="0"/>
              </a:spcBef>
              <a:spcAft>
                <a:spcPts val="600"/>
              </a:spcAft>
              <a:buClr>
                <a:schemeClr val="tx1"/>
              </a:buClr>
              <a:buSzPct val="70000"/>
              <a:buFont typeface="Wingdings" panose="05000000000000000000" pitchFamily="2" charset="2"/>
              <a:buChar char="§"/>
            </a:pPr>
            <a:r>
              <a:rPr lang="en-US" sz="2800" b="1" i="1" dirty="0" smtClean="0">
                <a:solidFill>
                  <a:srgbClr val="FFFF00"/>
                </a:solidFill>
                <a:latin typeface="Times New Roman" panose="02020603050405020304" pitchFamily="18" charset="0"/>
                <a:cs typeface="Times New Roman" panose="02020603050405020304" pitchFamily="18" charset="0"/>
              </a:rPr>
              <a:t>1 Peter 4:1-4</a:t>
            </a:r>
            <a:r>
              <a:rPr lang="en-US" sz="2800" dirty="0" smtClean="0">
                <a:solidFill>
                  <a:srgbClr val="FFFF00"/>
                </a:solidFill>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Seen</a:t>
            </a:r>
            <a:r>
              <a:rPr lang="en-US" sz="2800" dirty="0" smtClean="0">
                <a:latin typeface="Times New Roman" panose="02020603050405020304" pitchFamily="18" charset="0"/>
                <a:cs typeface="Times New Roman" panose="02020603050405020304" pitchFamily="18" charset="0"/>
              </a:rPr>
              <a:t> by manner of life (</a:t>
            </a:r>
            <a:r>
              <a:rPr lang="en-US" sz="2800" b="1" i="1" dirty="0" smtClean="0">
                <a:solidFill>
                  <a:srgbClr val="FFFF00"/>
                </a:solidFill>
                <a:latin typeface="Times New Roman" panose="02020603050405020304" pitchFamily="18" charset="0"/>
                <a:cs typeface="Times New Roman" panose="02020603050405020304" pitchFamily="18" charset="0"/>
              </a:rPr>
              <a:t>Matt. 5:13-16</a:t>
            </a:r>
            <a:r>
              <a:rPr lang="en-US" sz="2800" dirty="0" smtClean="0">
                <a:latin typeface="Times New Roman" panose="02020603050405020304" pitchFamily="18" charset="0"/>
                <a:cs typeface="Times New Roman" panose="02020603050405020304" pitchFamily="18" charset="0"/>
              </a:rPr>
              <a:t>)</a:t>
            </a:r>
            <a:endParaRPr lang="en-US" sz="2800" dirty="0" smtClean="0">
              <a:solidFill>
                <a:srgbClr val="FFFF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45256391"/>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0306" y="43892"/>
            <a:ext cx="8248508" cy="896470"/>
          </a:xfrm>
        </p:spPr>
        <p:txBody>
          <a:bodyPr>
            <a:normAutofit/>
          </a:bodyPr>
          <a:lstStyle/>
          <a:p>
            <a:r>
              <a:rPr lang="en-US" sz="4400" cap="none" dirty="0" smtClean="0">
                <a:solidFill>
                  <a:srgbClr val="FFFF00"/>
                </a:solidFill>
                <a:latin typeface="Times New Roman" panose="02020603050405020304" pitchFamily="18" charset="0"/>
                <a:cs typeface="Times New Roman" panose="02020603050405020304" pitchFamily="18" charset="0"/>
              </a:rPr>
              <a:t>Being w</a:t>
            </a:r>
            <a:r>
              <a:rPr lang="en-US" sz="4400" cap="none" dirty="0" smtClean="0">
                <a:solidFill>
                  <a:srgbClr val="FFFF00"/>
                </a:solidFill>
                <a:latin typeface="Times New Roman" panose="02020603050405020304" pitchFamily="18" charset="0"/>
                <a:cs typeface="Times New Roman" panose="02020603050405020304" pitchFamily="18" charset="0"/>
              </a:rPr>
              <a:t>ith Jesus Will Be…</a:t>
            </a:r>
            <a:endParaRPr lang="en-US" sz="4400" cap="none" dirty="0">
              <a:solidFill>
                <a:srgbClr val="FFFF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930164"/>
            <a:ext cx="9144001" cy="5927836"/>
          </a:xfrm>
        </p:spPr>
        <p:txBody>
          <a:bodyPr>
            <a:normAutofit/>
          </a:bodyPr>
          <a:lstStyle/>
          <a:p>
            <a:pPr marL="349250" indent="-349250">
              <a:lnSpc>
                <a:spcPct val="90000"/>
              </a:lnSpc>
              <a:spcBef>
                <a:spcPts val="0"/>
              </a:spcBef>
              <a:spcAft>
                <a:spcPts val="600"/>
              </a:spcAft>
              <a:buClr>
                <a:srgbClr val="FFFF00"/>
              </a:buClr>
            </a:pPr>
            <a:r>
              <a:rPr lang="en-US" sz="3200" dirty="0" smtClean="0">
                <a:latin typeface="Times New Roman" panose="02020603050405020304" pitchFamily="18" charset="0"/>
                <a:cs typeface="Times New Roman" panose="02020603050405020304" pitchFamily="18" charset="0"/>
              </a:rPr>
              <a:t>Seen</a:t>
            </a:r>
            <a:r>
              <a:rPr lang="en-US" sz="3200" dirty="0" smtClean="0">
                <a:latin typeface="Times New Roman" panose="02020603050405020304" pitchFamily="18" charset="0"/>
                <a:cs typeface="Times New Roman" panose="02020603050405020304" pitchFamily="18" charset="0"/>
              </a:rPr>
              <a:t> </a:t>
            </a:r>
            <a:r>
              <a:rPr lang="en-US" sz="3200" dirty="0" smtClean="0">
                <a:latin typeface="Times New Roman" panose="02020603050405020304" pitchFamily="18" charset="0"/>
                <a:cs typeface="Times New Roman" panose="02020603050405020304" pitchFamily="18" charset="0"/>
              </a:rPr>
              <a:t>by </a:t>
            </a:r>
            <a:r>
              <a:rPr lang="en-US" sz="3200" dirty="0" smtClean="0">
                <a:latin typeface="Times New Roman" panose="02020603050405020304" pitchFamily="18" charset="0"/>
                <a:cs typeface="Times New Roman" panose="02020603050405020304" pitchFamily="18" charset="0"/>
              </a:rPr>
              <a:t>others (</a:t>
            </a:r>
            <a:r>
              <a:rPr lang="en-US" sz="3000" b="1" dirty="0">
                <a:solidFill>
                  <a:srgbClr val="FFFF00"/>
                </a:solidFill>
                <a:latin typeface="Times New Roman" panose="02020603050405020304" pitchFamily="18" charset="0"/>
                <a:cs typeface="Times New Roman" panose="02020603050405020304" pitchFamily="18" charset="0"/>
              </a:rPr>
              <a:t>Acts </a:t>
            </a:r>
            <a:r>
              <a:rPr lang="en-US" sz="3000" b="1" dirty="0" smtClean="0">
                <a:solidFill>
                  <a:srgbClr val="FFFF00"/>
                </a:solidFill>
                <a:latin typeface="Times New Roman" panose="02020603050405020304" pitchFamily="18" charset="0"/>
                <a:cs typeface="Times New Roman" panose="02020603050405020304" pitchFamily="18" charset="0"/>
              </a:rPr>
              <a:t>4:5-6</a:t>
            </a:r>
            <a:r>
              <a:rPr lang="en-US" sz="3200" dirty="0" smtClean="0">
                <a:latin typeface="Times New Roman" panose="02020603050405020304" pitchFamily="18" charset="0"/>
                <a:cs typeface="Times New Roman" panose="02020603050405020304" pitchFamily="18" charset="0"/>
              </a:rPr>
              <a:t>)</a:t>
            </a:r>
            <a:endParaRPr lang="en-US" sz="3200" dirty="0" smtClean="0">
              <a:latin typeface="Times New Roman" panose="02020603050405020304" pitchFamily="18" charset="0"/>
              <a:cs typeface="Times New Roman" panose="02020603050405020304" pitchFamily="18" charset="0"/>
            </a:endParaRPr>
          </a:p>
          <a:p>
            <a:pPr marL="914400" lvl="1" indent="-336550">
              <a:lnSpc>
                <a:spcPct val="90000"/>
              </a:lnSpc>
              <a:spcBef>
                <a:spcPts val="0"/>
              </a:spcBef>
              <a:spcAft>
                <a:spcPts val="600"/>
              </a:spcAft>
              <a:buClr>
                <a:schemeClr val="tx1"/>
              </a:buClr>
              <a:buSzPct val="70000"/>
              <a:buFont typeface="Wingdings" panose="05000000000000000000" pitchFamily="2" charset="2"/>
              <a:buChar char="§"/>
            </a:pPr>
            <a:r>
              <a:rPr lang="en-US" sz="2800" b="1" i="1" dirty="0" smtClean="0">
                <a:solidFill>
                  <a:srgbClr val="FFFF00"/>
                </a:solidFill>
                <a:latin typeface="Times New Roman" panose="02020603050405020304" pitchFamily="18" charset="0"/>
                <a:cs typeface="Times New Roman" panose="02020603050405020304" pitchFamily="18" charset="0"/>
              </a:rPr>
              <a:t>Romans 8:5-10</a:t>
            </a:r>
            <a:r>
              <a:rPr lang="en-US" sz="2800" dirty="0" smtClean="0">
                <a:solidFill>
                  <a:srgbClr val="FFFF00"/>
                </a:solidFill>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“If Christ is in you…” (</a:t>
            </a:r>
            <a:r>
              <a:rPr lang="en-US" sz="2800" b="1" i="1" dirty="0" smtClean="0">
                <a:solidFill>
                  <a:srgbClr val="FFFF00"/>
                </a:solidFill>
                <a:latin typeface="Times New Roman" panose="02020603050405020304" pitchFamily="18" charset="0"/>
                <a:cs typeface="Times New Roman" panose="02020603050405020304" pitchFamily="18" charset="0"/>
              </a:rPr>
              <a:t>Col. 1:27</a:t>
            </a:r>
            <a:r>
              <a:rPr lang="en-US" sz="2800" dirty="0" smtClean="0">
                <a:latin typeface="Times New Roman" panose="02020603050405020304" pitchFamily="18" charset="0"/>
                <a:cs typeface="Times New Roman" panose="02020603050405020304" pitchFamily="18" charset="0"/>
              </a:rPr>
              <a:t>)</a:t>
            </a:r>
          </a:p>
          <a:p>
            <a:pPr marL="914400" lvl="1" indent="-336550">
              <a:lnSpc>
                <a:spcPct val="90000"/>
              </a:lnSpc>
              <a:spcBef>
                <a:spcPts val="0"/>
              </a:spcBef>
              <a:spcAft>
                <a:spcPts val="600"/>
              </a:spcAft>
              <a:buClr>
                <a:schemeClr val="tx1"/>
              </a:buClr>
              <a:buSzPct val="70000"/>
              <a:buFont typeface="Wingdings" panose="05000000000000000000" pitchFamily="2" charset="2"/>
              <a:buChar char="§"/>
            </a:pPr>
            <a:r>
              <a:rPr lang="en-US" sz="2800" b="1" i="1" dirty="0" smtClean="0">
                <a:solidFill>
                  <a:srgbClr val="FFFF00"/>
                </a:solidFill>
                <a:latin typeface="Times New Roman" panose="02020603050405020304" pitchFamily="18" charset="0"/>
                <a:cs typeface="Times New Roman" panose="02020603050405020304" pitchFamily="18" charset="0"/>
              </a:rPr>
              <a:t>1 Peter 4:1-4</a:t>
            </a:r>
            <a:r>
              <a:rPr lang="en-US" sz="2800" dirty="0" smtClean="0">
                <a:solidFill>
                  <a:srgbClr val="FFFF00"/>
                </a:solidFill>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Seen</a:t>
            </a:r>
            <a:r>
              <a:rPr lang="en-US" sz="2800" dirty="0" smtClean="0">
                <a:latin typeface="Times New Roman" panose="02020603050405020304" pitchFamily="18" charset="0"/>
                <a:cs typeface="Times New Roman" panose="02020603050405020304" pitchFamily="18" charset="0"/>
              </a:rPr>
              <a:t> by manner of life (</a:t>
            </a:r>
            <a:r>
              <a:rPr lang="en-US" sz="2800" b="1" i="1" dirty="0" smtClean="0">
                <a:solidFill>
                  <a:srgbClr val="FFFF00"/>
                </a:solidFill>
                <a:latin typeface="Times New Roman" panose="02020603050405020304" pitchFamily="18" charset="0"/>
                <a:cs typeface="Times New Roman" panose="02020603050405020304" pitchFamily="18" charset="0"/>
              </a:rPr>
              <a:t>Matt. 5:13-16</a:t>
            </a:r>
            <a:r>
              <a:rPr lang="en-US" sz="2800" dirty="0" smtClean="0">
                <a:latin typeface="Times New Roman" panose="02020603050405020304" pitchFamily="18" charset="0"/>
                <a:cs typeface="Times New Roman" panose="02020603050405020304" pitchFamily="18" charset="0"/>
              </a:rPr>
              <a:t>)</a:t>
            </a:r>
            <a:endParaRPr lang="en-US" sz="2800" dirty="0" smtClean="0">
              <a:solidFill>
                <a:srgbClr val="FFFF00"/>
              </a:solidFill>
              <a:latin typeface="Times New Roman" panose="02020603050405020304" pitchFamily="18" charset="0"/>
              <a:cs typeface="Times New Roman" panose="02020603050405020304" pitchFamily="18" charset="0"/>
            </a:endParaRPr>
          </a:p>
          <a:p>
            <a:pPr>
              <a:lnSpc>
                <a:spcPct val="90000"/>
              </a:lnSpc>
              <a:spcBef>
                <a:spcPts val="0"/>
              </a:spcBef>
              <a:spcAft>
                <a:spcPts val="600"/>
              </a:spcAft>
              <a:buClr>
                <a:srgbClr val="FFFF00"/>
              </a:buClr>
            </a:pPr>
            <a:r>
              <a:rPr lang="en-US" sz="3200" dirty="0" smtClean="0">
                <a:latin typeface="Times New Roman" panose="02020603050405020304" pitchFamily="18" charset="0"/>
                <a:cs typeface="Times New Roman" panose="02020603050405020304" pitchFamily="18" charset="0"/>
              </a:rPr>
              <a:t>Obvious from the basis of our teaching (</a:t>
            </a:r>
            <a:r>
              <a:rPr lang="en-US" sz="3000" b="1" dirty="0" smtClean="0">
                <a:solidFill>
                  <a:srgbClr val="FFFF00"/>
                </a:solidFill>
                <a:latin typeface="Times New Roman" panose="02020603050405020304" pitchFamily="18" charset="0"/>
                <a:cs typeface="Times New Roman" panose="02020603050405020304" pitchFamily="18" charset="0"/>
              </a:rPr>
              <a:t>vs. 7-12</a:t>
            </a:r>
            <a:r>
              <a:rPr lang="en-US" sz="3200" dirty="0" smtClean="0">
                <a:latin typeface="Times New Roman" panose="02020603050405020304" pitchFamily="18" charset="0"/>
                <a:cs typeface="Times New Roman" panose="02020603050405020304" pitchFamily="18" charset="0"/>
              </a:rPr>
              <a:t>)</a:t>
            </a:r>
            <a:endParaRPr lang="en-US" sz="2800" dirty="0" smtClean="0">
              <a:solidFill>
                <a:srgbClr val="FFFF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72043224"/>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85347" y="10494"/>
            <a:ext cx="7765321" cy="825078"/>
          </a:xfrm>
        </p:spPr>
        <p:txBody>
          <a:bodyPr>
            <a:normAutofit/>
          </a:bodyPr>
          <a:lstStyle/>
          <a:p>
            <a:r>
              <a:rPr lang="en-US" sz="4400" cap="none" dirty="0" smtClean="0">
                <a:solidFill>
                  <a:srgbClr val="FFFF00"/>
                </a:solidFill>
                <a:latin typeface="Times New Roman" panose="02020603050405020304" pitchFamily="18" charset="0"/>
                <a:cs typeface="Times New Roman" panose="02020603050405020304" pitchFamily="18" charset="0"/>
              </a:rPr>
              <a:t>Acts 4:7-12</a:t>
            </a:r>
            <a:endParaRPr lang="en-US" sz="4400" cap="none" dirty="0">
              <a:solidFill>
                <a:srgbClr val="FFFF00"/>
              </a:solidFill>
              <a:latin typeface="Times New Roman" panose="02020603050405020304" pitchFamily="18" charset="0"/>
              <a:cs typeface="Times New Roman" panose="02020603050405020304" pitchFamily="18" charset="0"/>
            </a:endParaRPr>
          </a:p>
        </p:txBody>
      </p:sp>
      <p:sp>
        <p:nvSpPr>
          <p:cNvPr id="5" name="TextBox 4"/>
          <p:cNvSpPr txBox="1"/>
          <p:nvPr/>
        </p:nvSpPr>
        <p:spPr>
          <a:xfrm>
            <a:off x="173423" y="725207"/>
            <a:ext cx="8891752" cy="6103209"/>
          </a:xfrm>
          <a:prstGeom prst="rect">
            <a:avLst/>
          </a:prstGeom>
          <a:noFill/>
        </p:spPr>
        <p:txBody>
          <a:bodyPr wrap="square" rtlCol="0">
            <a:spAutoFit/>
          </a:bodyPr>
          <a:lstStyle/>
          <a:p>
            <a:pPr>
              <a:lnSpc>
                <a:spcPct val="93000"/>
              </a:lnSpc>
            </a:pPr>
            <a:r>
              <a:rPr lang="en-US" sz="3000" b="1" baseline="30000" dirty="0" smtClean="0">
                <a:latin typeface="Times New Roman" panose="02020603050405020304" pitchFamily="18" charset="0"/>
                <a:cs typeface="Times New Roman" panose="02020603050405020304" pitchFamily="18" charset="0"/>
              </a:rPr>
              <a:t>7</a:t>
            </a:r>
            <a:r>
              <a:rPr lang="en-US" sz="3000" b="1" baseline="30000" dirty="0">
                <a:latin typeface="Times New Roman" panose="02020603050405020304" pitchFamily="18" charset="0"/>
                <a:cs typeface="Times New Roman" panose="02020603050405020304" pitchFamily="18" charset="0"/>
              </a:rPr>
              <a:t> </a:t>
            </a:r>
            <a:r>
              <a:rPr lang="en-US" sz="3000" dirty="0">
                <a:latin typeface="Times New Roman" panose="02020603050405020304" pitchFamily="18" charset="0"/>
                <a:cs typeface="Times New Roman" panose="02020603050405020304" pitchFamily="18" charset="0"/>
              </a:rPr>
              <a:t>And when they had set them in the midst, they asked, “By what power or by what name have you done this</a:t>
            </a:r>
            <a:r>
              <a:rPr lang="en-US" sz="3000" dirty="0" smtClean="0">
                <a:latin typeface="Times New Roman" panose="02020603050405020304" pitchFamily="18" charset="0"/>
                <a:cs typeface="Times New Roman" panose="02020603050405020304" pitchFamily="18" charset="0"/>
              </a:rPr>
              <a:t>?” </a:t>
            </a:r>
            <a:r>
              <a:rPr lang="en-US" sz="3000" b="1" baseline="30000" dirty="0" smtClean="0">
                <a:latin typeface="Times New Roman" panose="02020603050405020304" pitchFamily="18" charset="0"/>
                <a:cs typeface="Times New Roman" panose="02020603050405020304" pitchFamily="18" charset="0"/>
              </a:rPr>
              <a:t>8</a:t>
            </a:r>
            <a:r>
              <a:rPr lang="en-US" sz="3000" b="1" baseline="30000" dirty="0">
                <a:latin typeface="Times New Roman" panose="02020603050405020304" pitchFamily="18" charset="0"/>
                <a:cs typeface="Times New Roman" panose="02020603050405020304" pitchFamily="18" charset="0"/>
              </a:rPr>
              <a:t> </a:t>
            </a:r>
            <a:r>
              <a:rPr lang="en-US" sz="3000" dirty="0">
                <a:latin typeface="Times New Roman" panose="02020603050405020304" pitchFamily="18" charset="0"/>
                <a:cs typeface="Times New Roman" panose="02020603050405020304" pitchFamily="18" charset="0"/>
              </a:rPr>
              <a:t>Then Peter, filled with the Holy Spirit, said to them, “Rulers of the people and elders of Israel: </a:t>
            </a:r>
            <a:r>
              <a:rPr lang="en-US" sz="3000" b="1" baseline="30000" dirty="0">
                <a:latin typeface="Times New Roman" panose="02020603050405020304" pitchFamily="18" charset="0"/>
                <a:cs typeface="Times New Roman" panose="02020603050405020304" pitchFamily="18" charset="0"/>
              </a:rPr>
              <a:t>9 </a:t>
            </a:r>
            <a:r>
              <a:rPr lang="en-US" sz="3000" dirty="0">
                <a:latin typeface="Times New Roman" panose="02020603050405020304" pitchFamily="18" charset="0"/>
                <a:cs typeface="Times New Roman" panose="02020603050405020304" pitchFamily="18" charset="0"/>
              </a:rPr>
              <a:t>If we this day are judged for a good deed </a:t>
            </a:r>
            <a:r>
              <a:rPr lang="en-US" sz="3000" i="1" dirty="0">
                <a:latin typeface="Times New Roman" panose="02020603050405020304" pitchFamily="18" charset="0"/>
                <a:cs typeface="Times New Roman" panose="02020603050405020304" pitchFamily="18" charset="0"/>
              </a:rPr>
              <a:t>done</a:t>
            </a:r>
            <a:r>
              <a:rPr lang="en-US" sz="3000" dirty="0">
                <a:latin typeface="Times New Roman" panose="02020603050405020304" pitchFamily="18" charset="0"/>
                <a:cs typeface="Times New Roman" panose="02020603050405020304" pitchFamily="18" charset="0"/>
              </a:rPr>
              <a:t> to a helpless man, by what means he has been made well, </a:t>
            </a:r>
            <a:r>
              <a:rPr lang="en-US" sz="3000" b="1" baseline="30000" dirty="0">
                <a:latin typeface="Times New Roman" panose="02020603050405020304" pitchFamily="18" charset="0"/>
                <a:cs typeface="Times New Roman" panose="02020603050405020304" pitchFamily="18" charset="0"/>
              </a:rPr>
              <a:t>10 </a:t>
            </a:r>
            <a:r>
              <a:rPr lang="en-US" sz="3000" dirty="0">
                <a:latin typeface="Times New Roman" panose="02020603050405020304" pitchFamily="18" charset="0"/>
                <a:cs typeface="Times New Roman" panose="02020603050405020304" pitchFamily="18" charset="0"/>
              </a:rPr>
              <a:t>let it be known to you all, and to all the people of Israel, that by the name of Jesus Christ of Nazareth, whom you crucified, whom God raised from the dead, by Him this man stands here before you whole. </a:t>
            </a:r>
            <a:r>
              <a:rPr lang="en-US" sz="3000" b="1" baseline="30000" dirty="0">
                <a:latin typeface="Times New Roman" panose="02020603050405020304" pitchFamily="18" charset="0"/>
                <a:cs typeface="Times New Roman" panose="02020603050405020304" pitchFamily="18" charset="0"/>
              </a:rPr>
              <a:t>11 </a:t>
            </a:r>
            <a:r>
              <a:rPr lang="en-US" sz="3000" dirty="0">
                <a:latin typeface="Times New Roman" panose="02020603050405020304" pitchFamily="18" charset="0"/>
                <a:cs typeface="Times New Roman" panose="02020603050405020304" pitchFamily="18" charset="0"/>
              </a:rPr>
              <a:t>This is the ‘stone which was rejected by you builders, which has become the </a:t>
            </a:r>
            <a:r>
              <a:rPr lang="en-US" sz="3000" dirty="0" smtClean="0">
                <a:latin typeface="Times New Roman" panose="02020603050405020304" pitchFamily="18" charset="0"/>
                <a:cs typeface="Times New Roman" panose="02020603050405020304" pitchFamily="18" charset="0"/>
              </a:rPr>
              <a:t>chief cornerstone.’ </a:t>
            </a:r>
            <a:r>
              <a:rPr lang="en-US" sz="3000" b="1" baseline="30000" dirty="0" smtClean="0">
                <a:latin typeface="Times New Roman" panose="02020603050405020304" pitchFamily="18" charset="0"/>
                <a:cs typeface="Times New Roman" panose="02020603050405020304" pitchFamily="18" charset="0"/>
              </a:rPr>
              <a:t>12</a:t>
            </a:r>
            <a:r>
              <a:rPr lang="en-US" sz="3000" b="1" baseline="30000" dirty="0">
                <a:latin typeface="Times New Roman" panose="02020603050405020304" pitchFamily="18" charset="0"/>
                <a:cs typeface="Times New Roman" panose="02020603050405020304" pitchFamily="18" charset="0"/>
              </a:rPr>
              <a:t> </a:t>
            </a:r>
            <a:r>
              <a:rPr lang="en-US" sz="3000" dirty="0">
                <a:latin typeface="Times New Roman" panose="02020603050405020304" pitchFamily="18" charset="0"/>
                <a:cs typeface="Times New Roman" panose="02020603050405020304" pitchFamily="18" charset="0"/>
              </a:rPr>
              <a:t>Nor is there salvation in any other, for there is no other name under heaven given among men by which we must be saved</a:t>
            </a:r>
            <a:r>
              <a:rPr lang="en-US" sz="3000" dirty="0" smtClean="0">
                <a:latin typeface="Times New Roman" panose="02020603050405020304" pitchFamily="18" charset="0"/>
                <a:cs typeface="Times New Roman" panose="02020603050405020304" pitchFamily="18" charset="0"/>
              </a:rPr>
              <a:t>.”</a:t>
            </a:r>
            <a:endParaRPr lang="en-US" sz="3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53623235"/>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0306" y="43892"/>
            <a:ext cx="8248508" cy="896470"/>
          </a:xfrm>
        </p:spPr>
        <p:txBody>
          <a:bodyPr>
            <a:normAutofit/>
          </a:bodyPr>
          <a:lstStyle/>
          <a:p>
            <a:r>
              <a:rPr lang="en-US" sz="4400" cap="none" dirty="0" smtClean="0">
                <a:solidFill>
                  <a:srgbClr val="FFFF00"/>
                </a:solidFill>
                <a:latin typeface="Times New Roman" panose="02020603050405020304" pitchFamily="18" charset="0"/>
                <a:cs typeface="Times New Roman" panose="02020603050405020304" pitchFamily="18" charset="0"/>
              </a:rPr>
              <a:t>Being w</a:t>
            </a:r>
            <a:r>
              <a:rPr lang="en-US" sz="4400" cap="none" dirty="0" smtClean="0">
                <a:solidFill>
                  <a:srgbClr val="FFFF00"/>
                </a:solidFill>
                <a:latin typeface="Times New Roman" panose="02020603050405020304" pitchFamily="18" charset="0"/>
                <a:cs typeface="Times New Roman" panose="02020603050405020304" pitchFamily="18" charset="0"/>
              </a:rPr>
              <a:t>ith Jesus Will Be…</a:t>
            </a:r>
            <a:endParaRPr lang="en-US" sz="4400" cap="none" dirty="0">
              <a:solidFill>
                <a:srgbClr val="FFFF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930164"/>
            <a:ext cx="9144001" cy="5927836"/>
          </a:xfrm>
        </p:spPr>
        <p:txBody>
          <a:bodyPr>
            <a:normAutofit/>
          </a:bodyPr>
          <a:lstStyle/>
          <a:p>
            <a:pPr marL="349250" indent="-349250">
              <a:lnSpc>
                <a:spcPct val="90000"/>
              </a:lnSpc>
              <a:spcBef>
                <a:spcPts val="0"/>
              </a:spcBef>
              <a:spcAft>
                <a:spcPts val="600"/>
              </a:spcAft>
              <a:buClr>
                <a:srgbClr val="FFFF00"/>
              </a:buClr>
            </a:pPr>
            <a:r>
              <a:rPr lang="en-US" sz="3200" dirty="0" smtClean="0">
                <a:latin typeface="Times New Roman" panose="02020603050405020304" pitchFamily="18" charset="0"/>
                <a:cs typeface="Times New Roman" panose="02020603050405020304" pitchFamily="18" charset="0"/>
              </a:rPr>
              <a:t>Seen</a:t>
            </a:r>
            <a:r>
              <a:rPr lang="en-US" sz="3200" dirty="0" smtClean="0">
                <a:latin typeface="Times New Roman" panose="02020603050405020304" pitchFamily="18" charset="0"/>
                <a:cs typeface="Times New Roman" panose="02020603050405020304" pitchFamily="18" charset="0"/>
              </a:rPr>
              <a:t> </a:t>
            </a:r>
            <a:r>
              <a:rPr lang="en-US" sz="3200" dirty="0" smtClean="0">
                <a:latin typeface="Times New Roman" panose="02020603050405020304" pitchFamily="18" charset="0"/>
                <a:cs typeface="Times New Roman" panose="02020603050405020304" pitchFamily="18" charset="0"/>
              </a:rPr>
              <a:t>by </a:t>
            </a:r>
            <a:r>
              <a:rPr lang="en-US" sz="3200" dirty="0" smtClean="0">
                <a:latin typeface="Times New Roman" panose="02020603050405020304" pitchFamily="18" charset="0"/>
                <a:cs typeface="Times New Roman" panose="02020603050405020304" pitchFamily="18" charset="0"/>
              </a:rPr>
              <a:t>others (</a:t>
            </a:r>
            <a:r>
              <a:rPr lang="en-US" sz="3000" b="1" dirty="0">
                <a:solidFill>
                  <a:srgbClr val="FFFF00"/>
                </a:solidFill>
                <a:latin typeface="Times New Roman" panose="02020603050405020304" pitchFamily="18" charset="0"/>
                <a:cs typeface="Times New Roman" panose="02020603050405020304" pitchFamily="18" charset="0"/>
              </a:rPr>
              <a:t>Acts </a:t>
            </a:r>
            <a:r>
              <a:rPr lang="en-US" sz="3000" b="1" dirty="0" smtClean="0">
                <a:solidFill>
                  <a:srgbClr val="FFFF00"/>
                </a:solidFill>
                <a:latin typeface="Times New Roman" panose="02020603050405020304" pitchFamily="18" charset="0"/>
                <a:cs typeface="Times New Roman" panose="02020603050405020304" pitchFamily="18" charset="0"/>
              </a:rPr>
              <a:t>4:5-6</a:t>
            </a:r>
            <a:r>
              <a:rPr lang="en-US" sz="3200" dirty="0" smtClean="0">
                <a:latin typeface="Times New Roman" panose="02020603050405020304" pitchFamily="18" charset="0"/>
                <a:cs typeface="Times New Roman" panose="02020603050405020304" pitchFamily="18" charset="0"/>
              </a:rPr>
              <a:t>)</a:t>
            </a:r>
            <a:endParaRPr lang="en-US" sz="3200" dirty="0" smtClean="0">
              <a:latin typeface="Times New Roman" panose="02020603050405020304" pitchFamily="18" charset="0"/>
              <a:cs typeface="Times New Roman" panose="02020603050405020304" pitchFamily="18" charset="0"/>
            </a:endParaRPr>
          </a:p>
          <a:p>
            <a:pPr marL="914400" lvl="1" indent="-336550">
              <a:lnSpc>
                <a:spcPct val="90000"/>
              </a:lnSpc>
              <a:spcBef>
                <a:spcPts val="0"/>
              </a:spcBef>
              <a:spcAft>
                <a:spcPts val="600"/>
              </a:spcAft>
              <a:buClr>
                <a:schemeClr val="tx1"/>
              </a:buClr>
              <a:buSzPct val="70000"/>
              <a:buFont typeface="Wingdings" panose="05000000000000000000" pitchFamily="2" charset="2"/>
              <a:buChar char="§"/>
            </a:pPr>
            <a:r>
              <a:rPr lang="en-US" sz="2800" b="1" i="1" dirty="0" smtClean="0">
                <a:solidFill>
                  <a:srgbClr val="FFFF00"/>
                </a:solidFill>
                <a:latin typeface="Times New Roman" panose="02020603050405020304" pitchFamily="18" charset="0"/>
                <a:cs typeface="Times New Roman" panose="02020603050405020304" pitchFamily="18" charset="0"/>
              </a:rPr>
              <a:t>Romans 8:5-10</a:t>
            </a:r>
            <a:r>
              <a:rPr lang="en-US" sz="2800" dirty="0" smtClean="0">
                <a:solidFill>
                  <a:srgbClr val="FFFF00"/>
                </a:solidFill>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“If Christ is in you…” (</a:t>
            </a:r>
            <a:r>
              <a:rPr lang="en-US" sz="2800" b="1" i="1" dirty="0" smtClean="0">
                <a:solidFill>
                  <a:srgbClr val="FFFF00"/>
                </a:solidFill>
                <a:latin typeface="Times New Roman" panose="02020603050405020304" pitchFamily="18" charset="0"/>
                <a:cs typeface="Times New Roman" panose="02020603050405020304" pitchFamily="18" charset="0"/>
              </a:rPr>
              <a:t>Col. 1:27</a:t>
            </a:r>
            <a:r>
              <a:rPr lang="en-US" sz="2800" dirty="0" smtClean="0">
                <a:latin typeface="Times New Roman" panose="02020603050405020304" pitchFamily="18" charset="0"/>
                <a:cs typeface="Times New Roman" panose="02020603050405020304" pitchFamily="18" charset="0"/>
              </a:rPr>
              <a:t>)</a:t>
            </a:r>
          </a:p>
          <a:p>
            <a:pPr marL="914400" lvl="1" indent="-336550">
              <a:lnSpc>
                <a:spcPct val="90000"/>
              </a:lnSpc>
              <a:spcBef>
                <a:spcPts val="0"/>
              </a:spcBef>
              <a:spcAft>
                <a:spcPts val="600"/>
              </a:spcAft>
              <a:buClr>
                <a:schemeClr val="tx1"/>
              </a:buClr>
              <a:buSzPct val="70000"/>
              <a:buFont typeface="Wingdings" panose="05000000000000000000" pitchFamily="2" charset="2"/>
              <a:buChar char="§"/>
            </a:pPr>
            <a:r>
              <a:rPr lang="en-US" sz="2800" b="1" i="1" dirty="0" smtClean="0">
                <a:solidFill>
                  <a:srgbClr val="FFFF00"/>
                </a:solidFill>
                <a:latin typeface="Times New Roman" panose="02020603050405020304" pitchFamily="18" charset="0"/>
                <a:cs typeface="Times New Roman" panose="02020603050405020304" pitchFamily="18" charset="0"/>
              </a:rPr>
              <a:t>1 Peter 4:1-4</a:t>
            </a:r>
            <a:r>
              <a:rPr lang="en-US" sz="2800" dirty="0" smtClean="0">
                <a:solidFill>
                  <a:srgbClr val="FFFF00"/>
                </a:solidFill>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Seen</a:t>
            </a:r>
            <a:r>
              <a:rPr lang="en-US" sz="2800" dirty="0" smtClean="0">
                <a:latin typeface="Times New Roman" panose="02020603050405020304" pitchFamily="18" charset="0"/>
                <a:cs typeface="Times New Roman" panose="02020603050405020304" pitchFamily="18" charset="0"/>
              </a:rPr>
              <a:t> by manner of life (</a:t>
            </a:r>
            <a:r>
              <a:rPr lang="en-US" sz="2800" b="1" i="1" dirty="0" smtClean="0">
                <a:solidFill>
                  <a:srgbClr val="FFFF00"/>
                </a:solidFill>
                <a:latin typeface="Times New Roman" panose="02020603050405020304" pitchFamily="18" charset="0"/>
                <a:cs typeface="Times New Roman" panose="02020603050405020304" pitchFamily="18" charset="0"/>
              </a:rPr>
              <a:t>Matt. 5:13-16</a:t>
            </a:r>
            <a:r>
              <a:rPr lang="en-US" sz="2800" dirty="0" smtClean="0">
                <a:latin typeface="Times New Roman" panose="02020603050405020304" pitchFamily="18" charset="0"/>
                <a:cs typeface="Times New Roman" panose="02020603050405020304" pitchFamily="18" charset="0"/>
              </a:rPr>
              <a:t>)</a:t>
            </a:r>
            <a:endParaRPr lang="en-US" sz="2800" dirty="0" smtClean="0">
              <a:solidFill>
                <a:srgbClr val="FFFF00"/>
              </a:solidFill>
              <a:latin typeface="Times New Roman" panose="02020603050405020304" pitchFamily="18" charset="0"/>
              <a:cs typeface="Times New Roman" panose="02020603050405020304" pitchFamily="18" charset="0"/>
            </a:endParaRPr>
          </a:p>
          <a:p>
            <a:pPr>
              <a:lnSpc>
                <a:spcPct val="90000"/>
              </a:lnSpc>
              <a:spcBef>
                <a:spcPts val="0"/>
              </a:spcBef>
              <a:spcAft>
                <a:spcPts val="600"/>
              </a:spcAft>
              <a:buClr>
                <a:srgbClr val="FFFF00"/>
              </a:buClr>
            </a:pPr>
            <a:r>
              <a:rPr lang="en-US" sz="3200" dirty="0" smtClean="0">
                <a:latin typeface="Times New Roman" panose="02020603050405020304" pitchFamily="18" charset="0"/>
                <a:cs typeface="Times New Roman" panose="02020603050405020304" pitchFamily="18" charset="0"/>
              </a:rPr>
              <a:t>Obvious from the basis of our teaching (</a:t>
            </a:r>
            <a:r>
              <a:rPr lang="en-US" sz="3000" b="1" dirty="0" smtClean="0">
                <a:solidFill>
                  <a:srgbClr val="FFFF00"/>
                </a:solidFill>
                <a:latin typeface="Times New Roman" panose="02020603050405020304" pitchFamily="18" charset="0"/>
                <a:cs typeface="Times New Roman" panose="02020603050405020304" pitchFamily="18" charset="0"/>
              </a:rPr>
              <a:t>vs. 7-12</a:t>
            </a:r>
            <a:r>
              <a:rPr lang="en-US" sz="3200" dirty="0">
                <a:latin typeface="Times New Roman" panose="02020603050405020304" pitchFamily="18" charset="0"/>
                <a:cs typeface="Times New Roman" panose="02020603050405020304" pitchFamily="18" charset="0"/>
              </a:rPr>
              <a:t>)</a:t>
            </a:r>
          </a:p>
          <a:p>
            <a:pPr marL="914400" lvl="1" indent="-336550">
              <a:lnSpc>
                <a:spcPct val="90000"/>
              </a:lnSpc>
              <a:spcBef>
                <a:spcPts val="0"/>
              </a:spcBef>
              <a:spcAft>
                <a:spcPts val="600"/>
              </a:spcAft>
              <a:buClr>
                <a:schemeClr val="tx1"/>
              </a:buClr>
              <a:buSzPct val="70000"/>
              <a:buFont typeface="Wingdings" panose="05000000000000000000" pitchFamily="2" charset="2"/>
              <a:buChar char="§"/>
            </a:pPr>
            <a:r>
              <a:rPr lang="en-US" sz="2800" b="1" i="1" dirty="0">
                <a:solidFill>
                  <a:srgbClr val="FFFF00"/>
                </a:solidFill>
                <a:latin typeface="Times New Roman" panose="02020603050405020304" pitchFamily="18" charset="0"/>
                <a:cs typeface="Times New Roman" panose="02020603050405020304" pitchFamily="18" charset="0"/>
              </a:rPr>
              <a:t>Matthew </a:t>
            </a:r>
            <a:r>
              <a:rPr lang="en-US" sz="2800" b="1" i="1" dirty="0" smtClean="0">
                <a:solidFill>
                  <a:srgbClr val="FFFF00"/>
                </a:solidFill>
                <a:latin typeface="Times New Roman" panose="02020603050405020304" pitchFamily="18" charset="0"/>
                <a:cs typeface="Times New Roman" panose="02020603050405020304" pitchFamily="18" charset="0"/>
              </a:rPr>
              <a:t>7:28-29</a:t>
            </a:r>
            <a:r>
              <a:rPr lang="en-US" sz="2800" dirty="0" smtClean="0">
                <a:solidFill>
                  <a:srgbClr val="FFFF00"/>
                </a:solidFill>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Jesus’ teaching distinguished Him</a:t>
            </a:r>
            <a:endParaRPr lang="en-US" sz="2800" dirty="0" smtClean="0">
              <a:solidFill>
                <a:srgbClr val="FFFF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79198782"/>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742332"/>
      </a:dk2>
      <a:lt2>
        <a:srgbClr val="EE91A0"/>
      </a:lt2>
      <a:accent1>
        <a:srgbClr val="E03754"/>
      </a:accent1>
      <a:accent2>
        <a:srgbClr val="E86C2E"/>
      </a:accent2>
      <a:accent3>
        <a:srgbClr val="DAB250"/>
      </a:accent3>
      <a:accent4>
        <a:srgbClr val="60C4AA"/>
      </a:accent4>
      <a:accent5>
        <a:srgbClr val="51A9DB"/>
      </a:accent5>
      <a:accent6>
        <a:srgbClr val="976AC9"/>
      </a:accent6>
      <a:hlink>
        <a:srgbClr val="D5445E"/>
      </a:hlink>
      <a:folHlink>
        <a:srgbClr val="E17C8E"/>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xmlns="" name="Damask" id="{F9A299A0-33D0-4E0F-9F3F-7163E3744208}" vid="{6B2E858E-683F-40D9-B4CB-284D097F3AC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TC104033921[[fn=Damask]]</Template>
  <TotalTime>1266</TotalTime>
  <Words>964</Words>
  <Application>Microsoft Office PowerPoint</Application>
  <PresentationFormat>On-screen Show (4:3)</PresentationFormat>
  <Paragraphs>119</Paragraphs>
  <Slides>17</Slides>
  <Notes>16</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Damask</vt:lpstr>
      <vt:lpstr>Realized as Being with Jesus</vt:lpstr>
      <vt:lpstr>Realized as Being with Jesus</vt:lpstr>
      <vt:lpstr>Being with Jesus Will Be…</vt:lpstr>
      <vt:lpstr>Acts 4:5-6</vt:lpstr>
      <vt:lpstr>Being with Jesus Will Be…</vt:lpstr>
      <vt:lpstr>Being with Jesus Will Be…</vt:lpstr>
      <vt:lpstr>Being with Jesus Will Be…</vt:lpstr>
      <vt:lpstr>Acts 4:7-12</vt:lpstr>
      <vt:lpstr>Being with Jesus Will Be…</vt:lpstr>
      <vt:lpstr>Being with Jesus Will Be…</vt:lpstr>
      <vt:lpstr>Being with Jesus Will Be…</vt:lpstr>
      <vt:lpstr>Being with Jesus Will Be…</vt:lpstr>
      <vt:lpstr>Being with Jesus Will Be…</vt:lpstr>
      <vt:lpstr>Being with Jesus Will Be…</vt:lpstr>
      <vt:lpstr>Being with Jesus Will Be…</vt:lpstr>
      <vt:lpstr>Being with Jesus Will Be…</vt:lpstr>
      <vt:lpstr>Do We Show the Signs of Being with Jesus?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Being with Jesus</dc:title>
  <dc:creator>Stan Cox;Harry Osborne</dc:creator>
  <cp:lastModifiedBy>Harry</cp:lastModifiedBy>
  <cp:revision>24</cp:revision>
  <dcterms:created xsi:type="dcterms:W3CDTF">2014-10-05T19:34:32Z</dcterms:created>
  <dcterms:modified xsi:type="dcterms:W3CDTF">2015-10-18T13:22:01Z</dcterms:modified>
</cp:coreProperties>
</file>