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70" r:id="rId2"/>
    <p:sldId id="269" r:id="rId3"/>
    <p:sldId id="271" r:id="rId4"/>
    <p:sldId id="272" r:id="rId5"/>
    <p:sldId id="273" r:id="rId6"/>
    <p:sldId id="268" r:id="rId7"/>
    <p:sldId id="257" r:id="rId8"/>
    <p:sldId id="258" r:id="rId9"/>
    <p:sldId id="266" r:id="rId10"/>
    <p:sldId id="259" r:id="rId11"/>
    <p:sldId id="260" r:id="rId12"/>
    <p:sldId id="261" r:id="rId13"/>
    <p:sldId id="262" r:id="rId14"/>
    <p:sldId id="276" r:id="rId15"/>
    <p:sldId id="274" r:id="rId16"/>
    <p:sldId id="27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A21"/>
    <a:srgbClr val="800000"/>
    <a:srgbClr val="92001C"/>
    <a:srgbClr val="B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0B427-B269-4491-840E-BCF6844DE2DB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DA02C-32CB-4667-B18A-12EBB348DF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5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DF0B-D9E1-447B-AF37-1ED4C67E5165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2F05B-FE69-4513-9014-FFC897998959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7B0A-4D13-40DC-958F-97FFC5152C5D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341F-E692-48E2-955C-C38712076727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1A85-EA31-4245-A4B6-05371C06D083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118-A7C7-451E-8FCD-BF7F62081680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DC5C-7DDE-44DC-888E-500DC7168256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9B9-2294-495F-8E32-8A6DDA505693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73B2-51CF-4B22-A402-B07CC723AAB8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BC5DC-F0B7-4C72-B7BA-70DB2A51F07D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195CF-5A87-4E25-8537-08EA3C476D88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00000"/>
            </a:gs>
            <a:gs pos="50000">
              <a:srgbClr val="C00000"/>
            </a:gs>
            <a:gs pos="100000">
              <a:srgbClr val="9200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1221-8F70-4CCA-A58B-6CECE5905350}" type="datetime1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3385-2170-4B5D-A77F-57A2D2722C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260985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Keep Your Heart with All Diligence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5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Proverbs 4:20-23</a:t>
            </a:r>
            <a:endParaRPr lang="en-US" sz="5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6477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Cambria" panose="02040503050406030204" pitchFamily="18" charset="0"/>
              </a:rPr>
              <a:t>Edited from Joe R. Price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153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8288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place of origin for our consciousness, character and conduct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41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are defined by what is inside us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Good man… evil man 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Luke 6:43-45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838200" y="762000"/>
            <a:ext cx="2438400" cy="1752600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Good man</a:t>
            </a:r>
            <a:endParaRPr lang="en-US" sz="3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5715000" y="838200"/>
            <a:ext cx="2438400" cy="1752600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Evil man</a:t>
            </a:r>
            <a:endParaRPr lang="en-US" sz="32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838200" y="2743200"/>
            <a:ext cx="2438400" cy="2057400"/>
          </a:xfrm>
          <a:prstGeom prst="downArrowCallout">
            <a:avLst/>
          </a:prstGeom>
          <a:solidFill>
            <a:srgbClr val="FFCA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small" dirty="0" smtClean="0">
                <a:solidFill>
                  <a:schemeClr val="tx1"/>
                </a:solidFill>
                <a:latin typeface="Cambria" pitchFamily="18" charset="0"/>
              </a:rPr>
              <a:t>Good Treasure      of his Heart</a:t>
            </a:r>
            <a:endParaRPr lang="en-US" sz="2800" b="1" cap="small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838200" y="4953000"/>
            <a:ext cx="2438400" cy="11430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Good things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381001"/>
            <a:ext cx="762000" cy="6172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LUKE </a:t>
            </a:r>
          </a:p>
          <a:p>
            <a:pPr algn="ctr"/>
            <a:r>
              <a:rPr lang="en-US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6 : 45</a:t>
            </a:r>
            <a:endParaRPr lang="en-US" sz="4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5715000" y="2743200"/>
            <a:ext cx="2438400" cy="2057400"/>
          </a:xfrm>
          <a:prstGeom prst="downArrowCallout">
            <a:avLst/>
          </a:prstGeom>
          <a:solidFill>
            <a:srgbClr val="FFCA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small" dirty="0" smtClean="0">
                <a:solidFill>
                  <a:schemeClr val="tx1"/>
                </a:solidFill>
                <a:latin typeface="Cambria" pitchFamily="18" charset="0"/>
              </a:rPr>
              <a:t>Evil   Treasure      of his Heart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5715000" y="4953000"/>
            <a:ext cx="2438400" cy="114300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mbria" pitchFamily="18" charset="0"/>
              </a:rPr>
              <a:t>Evil things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7526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place of origin for of our consciousness, character and conduct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915400" cy="464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are defined by what is inside us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09588" lvl="1" indent="-27781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Good man…evil man 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Luke 6:43-45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347663" indent="-347663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Defilement comes from within (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Mk. 7:14-16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20-23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747713" lvl="1" indent="-34766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Sin is practiced by fulfilling the lusts of the mind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2:1-3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747713" lvl="1" indent="-347663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Vain, darkened, alienated, ignorant, blindness of heart… is past feeling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produces sinful living           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4:17-19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8288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place of origin for our consciousness, character and conduct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458200" cy="4343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Conversion                 Change of heart         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4:20-24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12:1-2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627063" lvl="1" indent="-395288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With the heart, man believes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0:10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627063" lvl="1" indent="-395288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Renewed in spirit of our mind -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repentance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4:23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627063" lvl="1" indent="-395288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Provides the lasting basis for the change in the way we live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Cor. 7:10-11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5" name="Notched Right Arrow 4"/>
          <p:cNvSpPr/>
          <p:nvPr/>
        </p:nvSpPr>
        <p:spPr>
          <a:xfrm>
            <a:off x="3352800" y="2590800"/>
            <a:ext cx="1295400" cy="560832"/>
          </a:xfrm>
          <a:prstGeom prst="notchedRightArrow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81000"/>
            <a:ext cx="8610600" cy="16002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 A Man Thinks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</a:t>
            </a:r>
            <a:r>
              <a:rPr lang="en-US" sz="34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decide</a:t>
            </a: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we will be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362200"/>
            <a:ext cx="8610600" cy="17526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 His Heart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heart is the place of origin for of our consciousness, character and conduct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41960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In Our Last Hour, We Will Consider…</a:t>
            </a:r>
            <a:endParaRPr lang="en-US" sz="4200" b="1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5410200"/>
            <a:ext cx="8610600" cy="12192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68263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 Is He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life is defined by what is in our heart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130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57400"/>
            <a:ext cx="4495800" cy="4800600"/>
          </a:xfrm>
        </p:spPr>
        <p:txBody>
          <a:bodyPr>
            <a:noAutofit/>
          </a:bodyPr>
          <a:lstStyle/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ourselves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	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selfish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 Tim. 3:1-2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money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 	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greedy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Tim. 6:9-10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immorality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 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lustful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Matt. 5:28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ease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 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lazy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Prov. 24:30-34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057400"/>
            <a:ext cx="4876800" cy="4800600"/>
          </a:xfrm>
        </p:spPr>
        <p:txBody>
          <a:bodyPr>
            <a:noAutofit/>
          </a:bodyPr>
          <a:lstStyle/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others 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   	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caring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12:10-13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sacred values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	…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content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1Tim. 6:6-8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on 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moral purity</a:t>
            </a:r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pure in heart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Cor. 6:18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1800"/>
              </a:spcAft>
              <a:tabLst>
                <a:tab pos="347663" algn="l"/>
              </a:tabLst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duty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 </a:t>
            </a:r>
            <a:r>
              <a:rPr lang="en-US" sz="3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diligent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Rom. 12:11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219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7800" indent="-68263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 Is He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life is defined by what is in our heart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1801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2057400"/>
            <a:ext cx="4495800" cy="4800600"/>
          </a:xfrm>
        </p:spPr>
        <p:txBody>
          <a:bodyPr>
            <a:normAutofit fontScale="92500"/>
          </a:bodyPr>
          <a:lstStyle/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deception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liar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Col. 3:9-10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being 	praised by men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  	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hypocrite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Matt. 6:5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blessings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 </a:t>
            </a:r>
            <a:r>
              <a:rPr 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thankful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Psa. 68:19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136:25-26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057400"/>
            <a:ext cx="4724400" cy="4800600"/>
          </a:xfrm>
        </p:spPr>
        <p:txBody>
          <a:bodyPr>
            <a:normAutofit fontScale="92500"/>
          </a:bodyPr>
          <a:lstStyle/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truthfulness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honest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Eph. 4:25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being 	praised by God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humble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Pet. 2:1-3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 about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wants or loss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	… </a:t>
            </a:r>
            <a:r>
              <a:rPr lang="en-US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bitter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(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Acts 8:23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    	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Heb. 12:14-15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Jas. 3:14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marL="231775" indent="-231775">
              <a:spcBef>
                <a:spcPts val="0"/>
              </a:spcBef>
              <a:spcAft>
                <a:spcPts val="2400"/>
              </a:spcAft>
              <a:tabLst>
                <a:tab pos="347663" algn="l"/>
              </a:tabLst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tabLst>
                <a:tab pos="347663" algn="l"/>
              </a:tabLst>
            </a:pP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219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7800" indent="-68263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 Is He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Our life is defined by what is in our heart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210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-2fOrOCCD0A4/Td9iBzeBOcI/AAAAAAAAAWM/KX7R_u-hBi8/s1600/question-mark-perso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2400" y="762000"/>
            <a:ext cx="2782626" cy="37101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71800" y="533400"/>
            <a:ext cx="5638800" cy="3847207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chemeClr val="tx1">
                <a:alpha val="90000"/>
              </a:scheme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am I?</a:t>
            </a:r>
          </a:p>
          <a:p>
            <a:pPr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does the Lord see when 	He sees my heart? Prov. 15:3</a:t>
            </a:r>
          </a:p>
          <a:p>
            <a:pPr marL="804863" lvl="1" indent="-347663">
              <a:buSzPct val="70000"/>
              <a:buFont typeface="Wingdings" panose="05000000000000000000" pitchFamily="2" charset="2"/>
              <a:buChar char="Ø"/>
              <a:tabLst>
                <a:tab pos="231775" algn="l"/>
              </a:tabLs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Acts 1:24; Heb. 4:13</a:t>
            </a:r>
          </a:p>
          <a:p>
            <a:pPr>
              <a:tabLst>
                <a:tab pos="231775" algn="l"/>
              </a:tabLst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231775" indent="-231775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That is up to me:</a:t>
            </a:r>
          </a:p>
          <a:p>
            <a:pPr marL="682625" lvl="1" indent="-225425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choice –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decision</a:t>
            </a:r>
          </a:p>
          <a:p>
            <a:pPr marL="682625" lvl="1" indent="-225425">
              <a:buFont typeface="Arial" pitchFamily="34" charset="0"/>
              <a:buChar char="•"/>
              <a:tabLst>
                <a:tab pos="231775" algn="l"/>
              </a:tabLst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make it every day!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31242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Christian?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4876800"/>
            <a:ext cx="41148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faithful Christian?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943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Monotype Corsiva" pitchFamily="66" charset="0"/>
              </a:rPr>
              <a:t>As a man thinks in his heart, so is he…</a:t>
            </a:r>
            <a:endParaRPr lang="en-US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Proverbs 4:20-23</a:t>
            </a:r>
            <a:endParaRPr lang="en-US" sz="5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765042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son, give attention to my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words; Incline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ear to my sayings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let them depart from your eyes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keep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in the midst of your heart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are life to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find them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to all their flesh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your heart with all diligence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it spring the issues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life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90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Proverbs 4:20-23</a:t>
            </a:r>
            <a:endParaRPr lang="en-US" sz="5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765042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son, give attention to my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words; Incline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ear to my sayings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let them depart from your eyes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keep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in the midst of your heart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are life to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find them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to all their flesh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your heart with all diligence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it spring the issues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life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33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Proverbs 4:20-23</a:t>
            </a:r>
            <a:endParaRPr lang="en-US" sz="5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765042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son, give attention to my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words; Incline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ear to my sayings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let them depart from your eyes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keep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in the midst of your heart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are life to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find them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to all their flesh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your heart with all diligence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it spring the issues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life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859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Proverbs 4:20-23</a:t>
            </a:r>
            <a:endParaRPr lang="en-US" sz="5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" y="1765042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son, give attention to my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words; Incline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ear to my sayings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let them depart from your eyes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keep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in the midst of your heart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they are life to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find them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to all their flesh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36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your heart with all diligence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it spring the issues 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life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770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23385-2170-4B5D-A77F-57A2D2722C3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097" y="0"/>
            <a:ext cx="9409497" cy="688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180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FFFF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Reveals the Man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5105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is revealed by our words and our actions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Matt.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12:34-37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The heart can deceive us and lead us into sinful ways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Jer. 17:9-10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What we are thinking becomes who we are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John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8:42-44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So, Bible “heart” is not the blood pump, but the </a:t>
            </a:r>
            <a:r>
              <a:rPr lang="en-US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mind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 part of man that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wills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&amp; </a:t>
            </a:r>
            <a:r>
              <a:rPr 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directs</a:t>
            </a:r>
            <a:endParaRPr lang="en-US" sz="32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600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 A Man Thinks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</a:t>
            </a:r>
            <a:r>
              <a:rPr lang="en-US" sz="34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decide</a:t>
            </a: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we will be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49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are what we think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Psa. 19:14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Prov. 3:1-5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Created upright, but followed the heart into sin (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Eccl. 7:29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James 1:14-15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“Where the mind goes, the man follows”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(Meyer)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1600200"/>
          </a:xfr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31775" indent="-122238" algn="l"/>
            <a:r>
              <a:rPr lang="en-US" sz="3600" b="1" i="1" u="sng" cap="small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As A Man Thinks</a:t>
            </a:r>
            <a:r>
              <a:rPr lang="en-US" sz="36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</a:t>
            </a:r>
            <a: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0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We </a:t>
            </a:r>
            <a:r>
              <a:rPr lang="en-US" sz="34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decide</a:t>
            </a: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what kind of person we will be</a:t>
            </a:r>
            <a:endParaRPr lang="en-US" sz="3400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495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What are we…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Reading?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Col. 3:16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 Tim. 4:13, 15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Watching?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Matt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5:28-29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Job 31:1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Thinking about?  (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Phil. 4:8-9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21372</TotalTime>
  <Words>441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Keep Your Heart with All Diligence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Heart Reveals the Man</vt:lpstr>
      <vt:lpstr>As A Man Thinks: We decide what kind of person we will be</vt:lpstr>
      <vt:lpstr>As A Man Thinks: We decide what kind of person we will be</vt:lpstr>
      <vt:lpstr>In His Heart: Our heart is the place of origin for our consciousness, character and conduct</vt:lpstr>
      <vt:lpstr>PowerPoint Presentation</vt:lpstr>
      <vt:lpstr>In His Heart: Our heart is the place of origin for of our consciousness, character and conduct</vt:lpstr>
      <vt:lpstr>In His Heart: Our heart is the place of origin for our consciousness, character and conduct</vt:lpstr>
      <vt:lpstr>PowerPoint Presentation</vt:lpstr>
      <vt:lpstr>So Is He: Our life is defined by what is in our heart</vt:lpstr>
      <vt:lpstr>So Is He: Our life is defined by what is in our heart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R Price;Harry Osborne</dc:creator>
  <cp:lastModifiedBy>Harry</cp:lastModifiedBy>
  <cp:revision>74</cp:revision>
  <dcterms:created xsi:type="dcterms:W3CDTF">2012-03-30T15:25:01Z</dcterms:created>
  <dcterms:modified xsi:type="dcterms:W3CDTF">2015-10-25T12:44:34Z</dcterms:modified>
</cp:coreProperties>
</file>