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8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7E016-2B7D-413B-AB00-BD0177C32533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7DF4-2047-4008-B8DD-8A18F02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5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F7DF4-2047-4008-B8DD-8A18F021BC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0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1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6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7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5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4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5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2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1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253-4D0D-4A13-BF97-D3EDD71F117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028-1898-46C7-8EF6-BE3CA89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F2A15"/>
            </a:gs>
            <a:gs pos="100000">
              <a:srgbClr val="6B472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018C253-4D0D-4A13-BF97-D3EDD71F1175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21BFC028-1898-46C7-8EF6-BE3CA890D1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5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“Consider Your Ways”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 anchor="ctr">
            <a:normAutofit/>
          </a:bodyPr>
          <a:lstStyle/>
          <a:p>
            <a:r>
              <a:rPr lang="en-US" sz="5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Haggai 1:5-7</a:t>
            </a:r>
            <a:endParaRPr lang="en-US" sz="5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64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Haggai 1:5-7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therefore, thus says the </a:t>
            </a:r>
            <a:r>
              <a:rPr lang="en-US" sz="36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of hosts: “Consider your ways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have sown much, and bring in little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eat, but do not have enough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drink, but you are not filled with drink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clothe yourselves, but no one is warm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who earns wages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earns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wages to put into a bag with holes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says the  </a:t>
            </a:r>
            <a:r>
              <a:rPr lang="en-US" sz="36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of hosts: “Consider your ways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6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Haggai 1:5-7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therefore, thus says the </a:t>
            </a:r>
            <a:r>
              <a:rPr lang="en-US" sz="36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of hosts: “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Consider your ways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have sown much, and bring in little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eat, but do not have enough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drink, but you are not filled with drink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clothe yourselves, but no one is warm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who earns wages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earns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wages to put into a bag with holes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says the  </a:t>
            </a:r>
            <a:r>
              <a:rPr lang="en-US" sz="36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of hosts: “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Consider your ways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26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Fails to Deliver Its Promise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repeatedly shows the lie of sin’s promises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3:4-7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Devil did not deliver that promised in sin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2:12-19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Promises of evil are empty &amp; deceptive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11:13-15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Workers of devil are liars just as devil is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15:11-17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Exemplified in case of the prodigal son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sinner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&amp; other drugs not provide escape, but captivity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ornication does not secure love promised, but degrades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romised deliverance of lie only leads to more problems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promised by greed or theft denied as more wanted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times must we re-learn this simple truth?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61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Destroys the Sinner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repeatedly shows destructive nature of sin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34:21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“Evil shall slay the wicked”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11:19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brings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1:31-32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8:36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Way of sin leads to destruction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6:23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Wages of sin is death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Hosea 10:13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sinner must admit the same if honest with self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rugs &amp; alcohol destroys both mind &amp; body in addiction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</a:t>
            </a:r>
            <a:r>
              <a:rPr lang="en-US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sins</a:t>
            </a:r>
            <a:r>
              <a:rPr lang="en-US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enhance, but ruin</a:t>
            </a:r>
            <a:r>
              <a:rPr lang="en-US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n-US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disease,</a:t>
            </a:r>
            <a:r>
              <a:rPr lang="en-US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</a:t>
            </a:r>
            <a:r>
              <a:rPr lang="en-US" sz="2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26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Lying catches up with liar and causes shame, not respect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Gossip &amp; slander often made obvious as sinner exposed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times must we suffer loss to learn fact?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12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Way Alone Offers Hope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clearly teaches on the way of righteousness offers hope in this life &amp; life to come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10:13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“For your good” (cf.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8:16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Worldly ways are vain vs.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12:13-14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4:6-8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Having promise of life now &amp; life to come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say, “I’ve tried before and it didn’t work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2:11-14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was apostle, but guilty of hypocrisy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been exposed in sin earlier at the trial of Jesus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trying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up,</a:t>
            </a:r>
            <a:r>
              <a:rPr lang="en-US" sz="20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en-US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he?  </a:t>
            </a:r>
            <a:r>
              <a:rPr lang="en-US" sz="2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No!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 by God to exhort other to salvation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i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Peter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deceives by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hope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hopelessness</a:t>
            </a:r>
            <a:endParaRPr lang="en-US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09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381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“Consider Your Ways”</vt:lpstr>
      <vt:lpstr>Haggai 1:5-7</vt:lpstr>
      <vt:lpstr>Haggai 1:5-7</vt:lpstr>
      <vt:lpstr>Sin Fails to Deliver Its Promise</vt:lpstr>
      <vt:lpstr>Sin Destroys the Sinner</vt:lpstr>
      <vt:lpstr>God’s Way Alone Offers Hope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“Consider Your Ways”</dc:title>
  <dc:creator>Harry</dc:creator>
  <cp:lastModifiedBy>Harry</cp:lastModifiedBy>
  <cp:revision>23</cp:revision>
  <dcterms:created xsi:type="dcterms:W3CDTF">2015-12-04T15:30:30Z</dcterms:created>
  <dcterms:modified xsi:type="dcterms:W3CDTF">2015-12-06T01:47:05Z</dcterms:modified>
</cp:coreProperties>
</file>