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sldIdLst>
    <p:sldId id="257" r:id="rId2"/>
    <p:sldId id="258" r:id="rId3"/>
    <p:sldId id="261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66"/>
    <a:srgbClr val="002A00"/>
    <a:srgbClr val="003300"/>
    <a:srgbClr val="FFFF00"/>
    <a:srgbClr val="FFFF99"/>
    <a:srgbClr val="FFCC00"/>
    <a:srgbClr val="00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84" autoAdjust="0"/>
  </p:normalViewPr>
  <p:slideViewPr>
    <p:cSldViewPr>
      <p:cViewPr>
        <p:scale>
          <a:sx n="66" d="100"/>
          <a:sy n="66" d="100"/>
        </p:scale>
        <p:origin x="-141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7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B228-FCC6-4DCD-9F41-9324701BFB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2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48044-D602-4407-A6D0-983F90681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51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E34A-F2FA-4CEA-8744-05C8677416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2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4CF2-F399-4333-84F4-7E12450D0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8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09FB-8E38-4CB8-81C8-F14138A165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9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154B-B5D6-40EB-A215-029BBE0F7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3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3F1B-4599-4D88-A60F-63555F7173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C4AF-09FB-4A3D-B6BE-28FC67F22D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3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BDAA-A9F4-466E-BAAB-1622EA1A3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9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6473-46AB-425F-A1BD-8C323CF4F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0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6038D-9816-4D95-ACEA-75EBF515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0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002A00"/>
            </a:gs>
            <a:gs pos="100000">
              <a:srgbClr val="003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7B48A197-E38E-498C-A3DD-28A67E340F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24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914400"/>
            <a:ext cx="8839200" cy="2743200"/>
          </a:xfrm>
        </p:spPr>
        <p:txBody>
          <a:bodyPr anchor="ctr">
            <a:norm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</a:rPr>
              <a:t>Where Can I </a:t>
            </a:r>
            <a:r>
              <a:rPr lang="en-US" sz="7200" b="1" dirty="0" smtClean="0">
                <a:solidFill>
                  <a:srgbClr val="FFFF00"/>
                </a:solidFill>
              </a:rPr>
              <a:t>Flee </a:t>
            </a:r>
            <a:r>
              <a:rPr lang="en-US" sz="7200" b="1" dirty="0" smtClean="0">
                <a:solidFill>
                  <a:srgbClr val="FFFF00"/>
                </a:solidFill>
              </a:rPr>
              <a:t>from God’s Presence?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>
            <a:normAutofit/>
          </a:bodyPr>
          <a:lstStyle/>
          <a:p>
            <a:r>
              <a:rPr lang="en-US" sz="5200" b="1" i="1" dirty="0">
                <a:solidFill>
                  <a:schemeClr val="bg1"/>
                </a:solidFill>
              </a:rPr>
              <a:t>Psalm 139:7-12</a:t>
            </a:r>
            <a:endParaRPr lang="en-US" sz="5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ffectLst/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800" b="1" dirty="0" smtClean="0">
                <a:solidFill>
                  <a:srgbClr val="FFFF00"/>
                </a:solidFill>
              </a:rPr>
              <a:t>Psalm 139:7-12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066800"/>
            <a:ext cx="8534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7 </a:t>
            </a:r>
            <a:r>
              <a:rPr lang="en-US" sz="3200" dirty="0">
                <a:solidFill>
                  <a:schemeClr val="bg1"/>
                </a:solidFill>
              </a:rPr>
              <a:t>Where can I go from Your Spirit</a:t>
            </a:r>
            <a:r>
              <a:rPr lang="en-US" sz="3200" dirty="0" smtClean="0">
                <a:solidFill>
                  <a:schemeClr val="bg1"/>
                </a:solidFill>
              </a:rPr>
              <a:t>? Or </a:t>
            </a:r>
            <a:r>
              <a:rPr lang="en-US" sz="3200" dirty="0">
                <a:solidFill>
                  <a:schemeClr val="bg1"/>
                </a:solidFill>
              </a:rPr>
              <a:t>where can I flee from Your presence</a:t>
            </a:r>
            <a:r>
              <a:rPr lang="en-US" sz="3200" dirty="0" smtClean="0">
                <a:solidFill>
                  <a:schemeClr val="bg1"/>
                </a:solidFill>
              </a:rPr>
              <a:t>? </a:t>
            </a:r>
            <a:r>
              <a:rPr lang="en-US" sz="3200" b="1" baseline="30000" dirty="0" smtClean="0">
                <a:solidFill>
                  <a:schemeClr val="bg1"/>
                </a:solidFill>
              </a:rPr>
              <a:t>8</a:t>
            </a:r>
            <a:r>
              <a:rPr lang="en-US" sz="3200" b="1" baseline="30000" dirty="0">
                <a:solidFill>
                  <a:schemeClr val="bg1"/>
                </a:solidFill>
              </a:rPr>
              <a:t> </a:t>
            </a:r>
            <a:r>
              <a:rPr lang="en-US" sz="3200" dirty="0">
                <a:solidFill>
                  <a:schemeClr val="bg1"/>
                </a:solidFill>
              </a:rPr>
              <a:t>If I ascend into heaven</a:t>
            </a:r>
            <a:r>
              <a:rPr lang="en-US" sz="3200" dirty="0" smtClean="0">
                <a:solidFill>
                  <a:schemeClr val="bg1"/>
                </a:solidFill>
              </a:rPr>
              <a:t>, You are there; if </a:t>
            </a:r>
            <a:r>
              <a:rPr lang="en-US" sz="3200" dirty="0">
                <a:solidFill>
                  <a:schemeClr val="bg1"/>
                </a:solidFill>
              </a:rPr>
              <a:t>I make my bed in hell, behold, You are there</a:t>
            </a:r>
            <a:r>
              <a:rPr lang="en-US" sz="3200" dirty="0" smtClean="0">
                <a:solidFill>
                  <a:schemeClr val="bg1"/>
                </a:solidFill>
              </a:rPr>
              <a:t>. </a:t>
            </a:r>
            <a:r>
              <a:rPr lang="en-US" sz="3200" b="1" baseline="30000" dirty="0" smtClean="0">
                <a:solidFill>
                  <a:schemeClr val="bg1"/>
                </a:solidFill>
              </a:rPr>
              <a:t>9</a:t>
            </a:r>
            <a:r>
              <a:rPr lang="en-US" sz="3200" b="1" baseline="30000" dirty="0">
                <a:solidFill>
                  <a:schemeClr val="bg1"/>
                </a:solidFill>
              </a:rPr>
              <a:t> </a:t>
            </a:r>
            <a:r>
              <a:rPr lang="en-US" sz="3200" dirty="0">
                <a:solidFill>
                  <a:schemeClr val="bg1"/>
                </a:solidFill>
              </a:rPr>
              <a:t>If I take the wings of the morning</a:t>
            </a:r>
            <a:r>
              <a:rPr lang="en-US" sz="3200" dirty="0" smtClean="0">
                <a:solidFill>
                  <a:schemeClr val="bg1"/>
                </a:solidFill>
              </a:rPr>
              <a:t>, and</a:t>
            </a:r>
            <a:r>
              <a:rPr lang="en-US" sz="3200" dirty="0">
                <a:solidFill>
                  <a:schemeClr val="bg1"/>
                </a:solidFill>
              </a:rPr>
              <a:t> dwell in the uttermost parts of the sea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b="1" baseline="30000" dirty="0" smtClean="0">
                <a:solidFill>
                  <a:schemeClr val="bg1"/>
                </a:solidFill>
              </a:rPr>
              <a:t>10</a:t>
            </a:r>
            <a:r>
              <a:rPr lang="en-US" sz="3200" b="1" baseline="30000" dirty="0">
                <a:solidFill>
                  <a:schemeClr val="bg1"/>
                </a:solidFill>
              </a:rPr>
              <a:t> </a:t>
            </a:r>
            <a:r>
              <a:rPr lang="en-US" sz="3200" dirty="0" smtClean="0">
                <a:solidFill>
                  <a:schemeClr val="bg1"/>
                </a:solidFill>
              </a:rPr>
              <a:t>even </a:t>
            </a:r>
            <a:r>
              <a:rPr lang="en-US" sz="3200" dirty="0">
                <a:solidFill>
                  <a:schemeClr val="bg1"/>
                </a:solidFill>
              </a:rPr>
              <a:t>there Your hand shall lead me</a:t>
            </a:r>
            <a:r>
              <a:rPr lang="en-US" sz="3200" dirty="0" smtClean="0">
                <a:solidFill>
                  <a:schemeClr val="bg1"/>
                </a:solidFill>
              </a:rPr>
              <a:t>, and </a:t>
            </a:r>
            <a:r>
              <a:rPr lang="en-US" sz="3200" dirty="0">
                <a:solidFill>
                  <a:schemeClr val="bg1"/>
                </a:solidFill>
              </a:rPr>
              <a:t>Your right hand shall hold me</a:t>
            </a:r>
            <a:r>
              <a:rPr lang="en-US" sz="3200" dirty="0" smtClean="0">
                <a:solidFill>
                  <a:schemeClr val="bg1"/>
                </a:solidFill>
              </a:rPr>
              <a:t>. </a:t>
            </a:r>
            <a:r>
              <a:rPr lang="en-US" sz="3200" b="1" baseline="30000" dirty="0" smtClean="0">
                <a:solidFill>
                  <a:schemeClr val="bg1"/>
                </a:solidFill>
              </a:rPr>
              <a:t>11</a:t>
            </a:r>
            <a:r>
              <a:rPr lang="en-US" sz="3200" b="1" baseline="30000" dirty="0">
                <a:solidFill>
                  <a:schemeClr val="bg1"/>
                </a:solidFill>
              </a:rPr>
              <a:t> </a:t>
            </a:r>
            <a:r>
              <a:rPr lang="en-US" sz="3200" dirty="0">
                <a:solidFill>
                  <a:schemeClr val="bg1"/>
                </a:solidFill>
              </a:rPr>
              <a:t>If I say, “Surely the darkness shall fall on me</a:t>
            </a:r>
            <a:r>
              <a:rPr lang="en-US" sz="3200" dirty="0" smtClean="0">
                <a:solidFill>
                  <a:schemeClr val="bg1"/>
                </a:solidFill>
              </a:rPr>
              <a:t>,” even </a:t>
            </a:r>
            <a:r>
              <a:rPr lang="en-US" sz="3200" dirty="0">
                <a:solidFill>
                  <a:schemeClr val="bg1"/>
                </a:solidFill>
              </a:rPr>
              <a:t>the night shall be light about me</a:t>
            </a:r>
            <a:r>
              <a:rPr lang="en-US" sz="3200" dirty="0" smtClean="0">
                <a:solidFill>
                  <a:schemeClr val="bg1"/>
                </a:solidFill>
              </a:rPr>
              <a:t>; </a:t>
            </a:r>
            <a:r>
              <a:rPr lang="en-US" sz="3200" b="1" baseline="30000" dirty="0" smtClean="0">
                <a:solidFill>
                  <a:schemeClr val="bg1"/>
                </a:solidFill>
              </a:rPr>
              <a:t>12</a:t>
            </a:r>
            <a:r>
              <a:rPr lang="en-US" sz="3200" b="1" baseline="30000" dirty="0">
                <a:solidFill>
                  <a:schemeClr val="bg1"/>
                </a:solidFill>
              </a:rPr>
              <a:t> </a:t>
            </a:r>
            <a:r>
              <a:rPr lang="en-US" sz="3200" dirty="0" smtClean="0">
                <a:solidFill>
                  <a:schemeClr val="bg1"/>
                </a:solidFill>
              </a:rPr>
              <a:t>indeed</a:t>
            </a:r>
            <a:r>
              <a:rPr lang="en-US" sz="3200" dirty="0">
                <a:solidFill>
                  <a:schemeClr val="bg1"/>
                </a:solidFill>
              </a:rPr>
              <a:t>, the darkness shall not hide from You</a:t>
            </a:r>
            <a:r>
              <a:rPr lang="en-US" sz="3200" dirty="0" smtClean="0">
                <a:solidFill>
                  <a:schemeClr val="bg1"/>
                </a:solidFill>
              </a:rPr>
              <a:t>, but </a:t>
            </a:r>
            <a:r>
              <a:rPr lang="en-US" sz="3200" dirty="0">
                <a:solidFill>
                  <a:schemeClr val="bg1"/>
                </a:solidFill>
              </a:rPr>
              <a:t>the night shines as the day</a:t>
            </a:r>
            <a:r>
              <a:rPr lang="en-US" sz="3200" dirty="0" smtClean="0">
                <a:solidFill>
                  <a:schemeClr val="bg1"/>
                </a:solidFill>
              </a:rPr>
              <a:t>; the </a:t>
            </a:r>
            <a:r>
              <a:rPr lang="en-US" sz="3200" dirty="0">
                <a:solidFill>
                  <a:schemeClr val="bg1"/>
                </a:solidFill>
              </a:rPr>
              <a:t>darkness and the light are both alike to You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  <a:endParaRPr lang="en-US" sz="32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en-US" sz="4700" b="1" dirty="0">
                <a:solidFill>
                  <a:srgbClr val="FFFF00"/>
                </a:solidFill>
              </a:rPr>
              <a:t>Elijah Could Not </a:t>
            </a:r>
            <a:r>
              <a:rPr lang="en-US" sz="4700" b="1" dirty="0" smtClean="0">
                <a:solidFill>
                  <a:srgbClr val="FFFF00"/>
                </a:solidFill>
              </a:rPr>
              <a:t>Fle</a:t>
            </a:r>
            <a:r>
              <a:rPr lang="en-US" sz="4700" b="1" dirty="0" smtClean="0">
                <a:solidFill>
                  <a:srgbClr val="FFFF00"/>
                </a:solidFill>
              </a:rPr>
              <a:t>e </a:t>
            </a:r>
            <a:r>
              <a:rPr lang="en-US" sz="4700" b="1" dirty="0" smtClean="0">
                <a:solidFill>
                  <a:srgbClr val="FFFF00"/>
                </a:solidFill>
              </a:rPr>
              <a:t>from </a:t>
            </a:r>
            <a:r>
              <a:rPr lang="en-US" sz="4700" b="1" dirty="0">
                <a:solidFill>
                  <a:srgbClr val="FFFF00"/>
                </a:solidFill>
              </a:rPr>
              <a:t>God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143000"/>
            <a:ext cx="9067800" cy="5715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600" b="1" dirty="0" smtClean="0">
                <a:solidFill>
                  <a:srgbClr val="FFFF66"/>
                </a:solidFill>
              </a:rPr>
              <a:t>1 </a:t>
            </a:r>
            <a:r>
              <a:rPr lang="en-US" sz="3600" b="1" dirty="0">
                <a:solidFill>
                  <a:srgbClr val="FFFF66"/>
                </a:solidFill>
              </a:rPr>
              <a:t>Kings 19</a:t>
            </a:r>
            <a:r>
              <a:rPr lang="en-US" sz="3600" dirty="0"/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– </a:t>
            </a:r>
            <a:r>
              <a:rPr lang="en-US" sz="3600" dirty="0" smtClean="0">
                <a:solidFill>
                  <a:schemeClr val="bg1"/>
                </a:solidFill>
              </a:rPr>
              <a:t>Elijah tried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to </a:t>
            </a:r>
            <a:r>
              <a:rPr lang="en-US" sz="3600" dirty="0" smtClean="0">
                <a:solidFill>
                  <a:schemeClr val="bg1"/>
                </a:solidFill>
              </a:rPr>
              <a:t>escape &amp; </a:t>
            </a:r>
            <a:r>
              <a:rPr lang="en-US" sz="3600" dirty="0" smtClean="0">
                <a:solidFill>
                  <a:schemeClr val="bg1"/>
                </a:solidFill>
              </a:rPr>
              <a:t>fle</a:t>
            </a:r>
            <a:r>
              <a:rPr lang="en-US" sz="3600" dirty="0" smtClean="0">
                <a:solidFill>
                  <a:schemeClr val="bg1"/>
                </a:solidFill>
              </a:rPr>
              <a:t>e </a:t>
            </a:r>
            <a:r>
              <a:rPr lang="en-US" sz="3600" dirty="0" smtClean="0">
                <a:solidFill>
                  <a:schemeClr val="bg1"/>
                </a:solidFill>
              </a:rPr>
              <a:t>from duty </a:t>
            </a:r>
            <a:r>
              <a:rPr lang="en-US" sz="3600" dirty="0">
                <a:solidFill>
                  <a:schemeClr val="bg1"/>
                </a:solidFill>
              </a:rPr>
              <a:t>due to despondency at </a:t>
            </a:r>
            <a:r>
              <a:rPr lang="en-US" sz="3600" dirty="0" smtClean="0">
                <a:solidFill>
                  <a:schemeClr val="bg1"/>
                </a:solidFill>
              </a:rPr>
              <a:t>opposition, but did not succeed</a:t>
            </a:r>
            <a:endParaRPr lang="en-US" sz="3600" dirty="0">
              <a:solidFill>
                <a:schemeClr val="bg1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FFFF66"/>
                </a:solidFill>
              </a:rPr>
              <a:t>19:1-4</a:t>
            </a:r>
            <a:r>
              <a:rPr lang="en-US" sz="3200" dirty="0"/>
              <a:t>	</a:t>
            </a:r>
            <a:r>
              <a:rPr lang="en-US" sz="3200" dirty="0" smtClean="0"/>
              <a:t>  </a:t>
            </a:r>
            <a:r>
              <a:rPr lang="en-US" sz="3200" dirty="0" smtClean="0">
                <a:solidFill>
                  <a:schemeClr val="bg1"/>
                </a:solidFill>
              </a:rPr>
              <a:t>Jezebel’s </a:t>
            </a:r>
            <a:r>
              <a:rPr lang="en-US" sz="3200" dirty="0">
                <a:solidFill>
                  <a:schemeClr val="bg1"/>
                </a:solidFill>
              </a:rPr>
              <a:t>opposition persisted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FFFF66"/>
                </a:solidFill>
              </a:rPr>
              <a:t>19:5-8</a:t>
            </a:r>
            <a:r>
              <a:rPr lang="en-US" sz="3200" b="1" dirty="0">
                <a:solidFill>
                  <a:srgbClr val="FFFF66"/>
                </a:solidFill>
              </a:rPr>
              <a:t>	</a:t>
            </a:r>
            <a:r>
              <a:rPr lang="en-US" sz="3200" b="1" dirty="0" smtClean="0">
                <a:solidFill>
                  <a:srgbClr val="FFFF66"/>
                </a:solidFill>
              </a:rPr>
              <a:t>  </a:t>
            </a:r>
            <a:r>
              <a:rPr lang="en-US" sz="3200" dirty="0" smtClean="0">
                <a:solidFill>
                  <a:schemeClr val="bg1"/>
                </a:solidFill>
              </a:rPr>
              <a:t>Rest </a:t>
            </a:r>
            <a:r>
              <a:rPr lang="en-US" sz="3200" dirty="0" smtClean="0">
                <a:solidFill>
                  <a:schemeClr val="bg1"/>
                </a:solidFill>
              </a:rPr>
              <a:t>given; </a:t>
            </a:r>
            <a:r>
              <a:rPr lang="en-US" sz="3200" dirty="0" smtClean="0">
                <a:solidFill>
                  <a:schemeClr val="bg1"/>
                </a:solidFill>
              </a:rPr>
              <a:t>allowed food </a:t>
            </a:r>
            <a:r>
              <a:rPr lang="en-US" sz="3200" dirty="0">
                <a:solidFill>
                  <a:schemeClr val="bg1"/>
                </a:solidFill>
              </a:rPr>
              <a:t>to </a:t>
            </a:r>
            <a:r>
              <a:rPr lang="en-US" sz="3200" dirty="0" smtClean="0">
                <a:solidFill>
                  <a:schemeClr val="bg1"/>
                </a:solidFill>
              </a:rPr>
              <a:t>prepare for journey</a:t>
            </a:r>
            <a:endParaRPr lang="en-US" sz="3200" dirty="0">
              <a:solidFill>
                <a:schemeClr val="bg1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FFFF66"/>
                </a:solidFill>
              </a:rPr>
              <a:t>19:9-19</a:t>
            </a:r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Told </a:t>
            </a:r>
            <a:r>
              <a:rPr lang="en-US" sz="3200" dirty="0">
                <a:solidFill>
                  <a:schemeClr val="bg1"/>
                </a:solidFill>
              </a:rPr>
              <a:t>to fulfill the work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600" dirty="0" smtClean="0">
                <a:solidFill>
                  <a:schemeClr val="bg1"/>
                </a:solidFill>
              </a:rPr>
              <a:t>Not </a:t>
            </a:r>
            <a:r>
              <a:rPr lang="en-US" sz="3600" dirty="0">
                <a:solidFill>
                  <a:schemeClr val="bg1"/>
                </a:solidFill>
              </a:rPr>
              <a:t>to forsake God due to opposition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FFFF66"/>
                </a:solidFill>
              </a:rPr>
              <a:t>2 </a:t>
            </a:r>
            <a:r>
              <a:rPr lang="en-US" sz="3200" b="1" dirty="0">
                <a:solidFill>
                  <a:srgbClr val="FFFF66"/>
                </a:solidFill>
              </a:rPr>
              <a:t>Timothy 3:12; 4:5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FFFF66"/>
                </a:solidFill>
              </a:rPr>
              <a:t>Matthew </a:t>
            </a:r>
            <a:r>
              <a:rPr lang="en-US" sz="3200" b="1" dirty="0">
                <a:solidFill>
                  <a:srgbClr val="FFFF66"/>
                </a:solidFill>
              </a:rPr>
              <a:t>5:10-12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FFFF66"/>
                </a:solidFill>
              </a:rPr>
              <a:t>1 </a:t>
            </a:r>
            <a:r>
              <a:rPr lang="en-US" sz="3200" b="1" dirty="0">
                <a:solidFill>
                  <a:srgbClr val="FFFF66"/>
                </a:solidFill>
              </a:rPr>
              <a:t>Cor. 15:58	</a:t>
            </a:r>
            <a:r>
              <a:rPr lang="en-US" sz="3200" dirty="0">
                <a:solidFill>
                  <a:schemeClr val="bg1"/>
                </a:solidFill>
              </a:rPr>
              <a:t>Labor is not vain in </a:t>
            </a:r>
            <a:r>
              <a:rPr lang="en-US" sz="3200" dirty="0" smtClean="0">
                <a:solidFill>
                  <a:schemeClr val="bg1"/>
                </a:solidFill>
              </a:rPr>
              <a:t>Lord</a:t>
            </a:r>
            <a:endParaRPr lang="en-US" sz="3200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600" dirty="0" smtClean="0">
                <a:solidFill>
                  <a:schemeClr val="bg1"/>
                </a:solidFill>
              </a:rPr>
              <a:t>Answer to despondency from opposition or any other cause is to </a:t>
            </a:r>
            <a:r>
              <a:rPr lang="en-US" sz="3800" b="1" cap="small" dirty="0" smtClean="0">
                <a:solidFill>
                  <a:srgbClr val="FFC000"/>
                </a:solidFill>
              </a:rPr>
              <a:t>work</a:t>
            </a:r>
            <a:endParaRPr lang="en-US" sz="3800" b="1" cap="small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 anchor="ctr">
            <a:normAutofit/>
          </a:bodyPr>
          <a:lstStyle/>
          <a:p>
            <a:pPr algn="ctr"/>
            <a:r>
              <a:rPr lang="en-US" sz="4700" b="1" dirty="0">
                <a:solidFill>
                  <a:srgbClr val="FFFF00"/>
                </a:solidFill>
              </a:rPr>
              <a:t>Jonah Could Not </a:t>
            </a:r>
            <a:r>
              <a:rPr lang="en-US" sz="4700" b="1" dirty="0" smtClean="0">
                <a:solidFill>
                  <a:srgbClr val="FFFF00"/>
                </a:solidFill>
              </a:rPr>
              <a:t>Fle</a:t>
            </a:r>
            <a:r>
              <a:rPr lang="en-US" sz="4700" b="1" dirty="0" smtClean="0">
                <a:solidFill>
                  <a:srgbClr val="FFFF00"/>
                </a:solidFill>
              </a:rPr>
              <a:t>e </a:t>
            </a:r>
            <a:r>
              <a:rPr lang="en-US" sz="4700" b="1" dirty="0" smtClean="0">
                <a:solidFill>
                  <a:srgbClr val="FFFF00"/>
                </a:solidFill>
              </a:rPr>
              <a:t>from </a:t>
            </a:r>
            <a:r>
              <a:rPr lang="en-US" sz="4700" b="1" dirty="0">
                <a:solidFill>
                  <a:srgbClr val="FFFF00"/>
                </a:solidFill>
              </a:rPr>
              <a:t>God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991600" cy="5791200"/>
          </a:xfrm>
        </p:spPr>
        <p:txBody>
          <a:bodyPr>
            <a:normAutofit lnSpcReduction="1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</a:rPr>
              <a:t>Sought </a:t>
            </a:r>
            <a:r>
              <a:rPr lang="en-US" sz="3400" dirty="0">
                <a:solidFill>
                  <a:schemeClr val="bg1"/>
                </a:solidFill>
              </a:rPr>
              <a:t>to escape </a:t>
            </a:r>
            <a:r>
              <a:rPr lang="en-US" sz="3400" dirty="0" smtClean="0">
                <a:solidFill>
                  <a:schemeClr val="bg1"/>
                </a:solidFill>
              </a:rPr>
              <a:t>the work </a:t>
            </a:r>
            <a:r>
              <a:rPr lang="en-US" sz="3400" dirty="0">
                <a:solidFill>
                  <a:schemeClr val="bg1"/>
                </a:solidFill>
              </a:rPr>
              <a:t>God had given him, but </a:t>
            </a:r>
            <a:r>
              <a:rPr lang="en-US" sz="3400" dirty="0" smtClean="0">
                <a:solidFill>
                  <a:schemeClr val="bg1"/>
                </a:solidFill>
              </a:rPr>
              <a:t>he could </a:t>
            </a:r>
            <a:r>
              <a:rPr lang="en-US" sz="3400" dirty="0">
                <a:solidFill>
                  <a:schemeClr val="bg1"/>
                </a:solidFill>
              </a:rPr>
              <a:t>not </a:t>
            </a:r>
            <a:r>
              <a:rPr lang="en-US" sz="3400" dirty="0" smtClean="0">
                <a:solidFill>
                  <a:schemeClr val="bg1"/>
                </a:solidFill>
              </a:rPr>
              <a:t>hide</a:t>
            </a:r>
            <a:endParaRPr lang="en-US" sz="3400" dirty="0">
              <a:solidFill>
                <a:schemeClr val="bg1"/>
              </a:solidFill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FF66"/>
                </a:solidFill>
              </a:rPr>
              <a:t>1:11-16</a:t>
            </a:r>
            <a:r>
              <a:rPr lang="en-US" sz="3000" dirty="0"/>
              <a:t> </a:t>
            </a:r>
            <a:r>
              <a:rPr lang="en-US" sz="3000" dirty="0" smtClean="0"/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Cast </a:t>
            </a:r>
            <a:r>
              <a:rPr lang="en-US" sz="3000" dirty="0">
                <a:solidFill>
                  <a:schemeClr val="bg1"/>
                </a:solidFill>
              </a:rPr>
              <a:t>into sea due to storm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FF66"/>
                </a:solidFill>
              </a:rPr>
              <a:t>1:17f</a:t>
            </a:r>
            <a:r>
              <a:rPr lang="en-US" sz="3000" b="1" dirty="0">
                <a:solidFill>
                  <a:srgbClr val="FFFF66"/>
                </a:solidFill>
              </a:rPr>
              <a:t>	</a:t>
            </a:r>
            <a:r>
              <a:rPr lang="en-US" sz="3000" b="1" dirty="0" smtClean="0">
                <a:solidFill>
                  <a:srgbClr val="FFFF66"/>
                </a:solidFill>
              </a:rPr>
              <a:t>  </a:t>
            </a:r>
            <a:r>
              <a:rPr lang="en-US" sz="3000" dirty="0" smtClean="0">
                <a:solidFill>
                  <a:schemeClr val="bg1"/>
                </a:solidFill>
              </a:rPr>
              <a:t>Swallowed </a:t>
            </a:r>
            <a:r>
              <a:rPr lang="en-US" sz="3000" dirty="0">
                <a:solidFill>
                  <a:schemeClr val="bg1"/>
                </a:solidFill>
              </a:rPr>
              <a:t>by </a:t>
            </a:r>
            <a:r>
              <a:rPr lang="en-US" sz="3000" dirty="0" smtClean="0">
                <a:solidFill>
                  <a:schemeClr val="bg1"/>
                </a:solidFill>
              </a:rPr>
              <a:t>fish</a:t>
            </a:r>
            <a:endParaRPr lang="en-US" sz="3000" dirty="0">
              <a:solidFill>
                <a:schemeClr val="bg1"/>
              </a:solidFill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FF66"/>
                </a:solidFill>
              </a:rPr>
              <a:t>3:1-10</a:t>
            </a:r>
            <a:r>
              <a:rPr lang="en-US" sz="3000" dirty="0"/>
              <a:t>	</a:t>
            </a:r>
            <a:r>
              <a:rPr lang="en-US" sz="3000" dirty="0" smtClean="0">
                <a:solidFill>
                  <a:schemeClr val="bg1"/>
                </a:solidFill>
              </a:rPr>
              <a:t>  Finally did </a:t>
            </a:r>
            <a:r>
              <a:rPr lang="en-US" sz="3000" dirty="0">
                <a:solidFill>
                  <a:schemeClr val="bg1"/>
                </a:solidFill>
              </a:rPr>
              <a:t>work God commanded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</a:rPr>
              <a:t>We </a:t>
            </a:r>
            <a:r>
              <a:rPr lang="en-US" sz="3400" dirty="0">
                <a:solidFill>
                  <a:schemeClr val="bg1"/>
                </a:solidFill>
              </a:rPr>
              <a:t>cannot </a:t>
            </a:r>
            <a:r>
              <a:rPr lang="en-US" sz="3400" dirty="0" smtClean="0">
                <a:solidFill>
                  <a:schemeClr val="bg1"/>
                </a:solidFill>
              </a:rPr>
              <a:t>shirk the</a:t>
            </a:r>
            <a:r>
              <a:rPr lang="en-US" sz="3400" dirty="0" smtClean="0">
                <a:solidFill>
                  <a:schemeClr val="bg1"/>
                </a:solidFill>
              </a:rPr>
              <a:t> work given us by God</a:t>
            </a:r>
            <a:endParaRPr lang="en-US" sz="3400" dirty="0">
              <a:solidFill>
                <a:schemeClr val="bg1"/>
              </a:solidFill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FF66"/>
                </a:solidFill>
              </a:rPr>
              <a:t>1 </a:t>
            </a:r>
            <a:r>
              <a:rPr lang="en-US" sz="3000" b="1" dirty="0" smtClean="0">
                <a:solidFill>
                  <a:srgbClr val="FFFF66"/>
                </a:solidFill>
              </a:rPr>
              <a:t>Thess. 5:14-24  </a:t>
            </a:r>
            <a:r>
              <a:rPr lang="en-US" sz="3000" dirty="0" smtClean="0">
                <a:solidFill>
                  <a:srgbClr val="FFFFFF"/>
                </a:solidFill>
              </a:rPr>
              <a:t>All addressed with responsibilities</a:t>
            </a:r>
            <a:endParaRPr lang="en-US" sz="3000" b="1" dirty="0">
              <a:solidFill>
                <a:srgbClr val="FFFF66"/>
              </a:solidFill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FF66"/>
                </a:solidFill>
              </a:rPr>
              <a:t>Ezra </a:t>
            </a:r>
            <a:r>
              <a:rPr lang="en-US" sz="3000" b="1" dirty="0">
                <a:solidFill>
                  <a:srgbClr val="FFFF66"/>
                </a:solidFill>
              </a:rPr>
              <a:t>10:4</a:t>
            </a:r>
            <a:r>
              <a:rPr lang="en-US" sz="3000" dirty="0"/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“This </a:t>
            </a:r>
            <a:r>
              <a:rPr lang="en-US" sz="3000" dirty="0">
                <a:solidFill>
                  <a:schemeClr val="bg1"/>
                </a:solidFill>
              </a:rPr>
              <a:t>matter </a:t>
            </a:r>
            <a:r>
              <a:rPr lang="en-US" sz="3000" dirty="0" smtClean="0">
                <a:solidFill>
                  <a:schemeClr val="bg1"/>
                </a:solidFill>
              </a:rPr>
              <a:t>is</a:t>
            </a:r>
            <a:r>
              <a:rPr lang="en-US" sz="3000" dirty="0" smtClean="0">
                <a:solidFill>
                  <a:schemeClr val="bg1"/>
                </a:solidFill>
              </a:rPr>
              <a:t> your responsibility”</a:t>
            </a:r>
            <a:endParaRPr lang="en-US" sz="3000" b="1" dirty="0">
              <a:solidFill>
                <a:srgbClr val="FFFF66"/>
              </a:solidFill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FF66"/>
                </a:solidFill>
              </a:rPr>
              <a:t>Rom. 12:3-8</a:t>
            </a:r>
            <a:r>
              <a:rPr lang="en-US" sz="3000" dirty="0" smtClean="0"/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Tasks differ for all, but all have duty</a:t>
            </a:r>
            <a:endParaRPr lang="en-US" sz="3000" dirty="0">
              <a:solidFill>
                <a:schemeClr val="bg1"/>
              </a:solidFill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</a:rPr>
              <a:t>Efforts to </a:t>
            </a:r>
            <a:r>
              <a:rPr lang="en-US" sz="3400" dirty="0" smtClean="0">
                <a:solidFill>
                  <a:schemeClr val="bg1"/>
                </a:solidFill>
              </a:rPr>
              <a:t>fle</a:t>
            </a:r>
            <a:r>
              <a:rPr lang="en-US" sz="3400" dirty="0" smtClean="0">
                <a:solidFill>
                  <a:schemeClr val="bg1"/>
                </a:solidFill>
              </a:rPr>
              <a:t>e duty separate us from God’s will, but His will is not altered by our disobedience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 anchor="ctr">
            <a:noAutofit/>
          </a:bodyPr>
          <a:lstStyle/>
          <a:p>
            <a:pPr algn="ctr"/>
            <a:r>
              <a:rPr lang="en-US" sz="4700" b="1" dirty="0" smtClean="0">
                <a:solidFill>
                  <a:srgbClr val="FFFF00"/>
                </a:solidFill>
              </a:rPr>
              <a:t>No Sinner </a:t>
            </a:r>
            <a:r>
              <a:rPr lang="en-US" sz="4700" b="1" dirty="0" smtClean="0">
                <a:solidFill>
                  <a:srgbClr val="FFFF00"/>
                </a:solidFill>
              </a:rPr>
              <a:t>Can Successfully </a:t>
            </a:r>
            <a:r>
              <a:rPr lang="en-US" sz="4700" b="1" dirty="0" smtClean="0">
                <a:solidFill>
                  <a:srgbClr val="FFFF00"/>
                </a:solidFill>
              </a:rPr>
              <a:t>Fle</a:t>
            </a:r>
            <a:r>
              <a:rPr lang="en-US" sz="4700" b="1" dirty="0" smtClean="0">
                <a:solidFill>
                  <a:srgbClr val="FFFF00"/>
                </a:solidFill>
              </a:rPr>
              <a:t>e from God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447800"/>
            <a:ext cx="9067800" cy="5410200"/>
          </a:xfrm>
        </p:spPr>
        <p:txBody>
          <a:bodyPr>
            <a:noAutofit/>
          </a:bodyPr>
          <a:lstStyle/>
          <a:p>
            <a:pPr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Examples of </a:t>
            </a:r>
            <a:r>
              <a:rPr lang="en-US" dirty="0" smtClean="0">
                <a:solidFill>
                  <a:schemeClr val="bg1"/>
                </a:solidFill>
              </a:rPr>
              <a:t>sinners trying </a:t>
            </a:r>
            <a:r>
              <a:rPr lang="en-US" dirty="0" smtClean="0">
                <a:solidFill>
                  <a:schemeClr val="bg1"/>
                </a:solidFill>
              </a:rPr>
              <a:t>to </a:t>
            </a:r>
            <a:r>
              <a:rPr lang="en-US" dirty="0" smtClean="0">
                <a:solidFill>
                  <a:schemeClr val="bg1"/>
                </a:solidFill>
              </a:rPr>
              <a:t>avoid</a:t>
            </a:r>
            <a:r>
              <a:rPr lang="en-US" dirty="0" smtClean="0">
                <a:solidFill>
                  <a:schemeClr val="bg1"/>
                </a:solidFill>
              </a:rPr>
              <a:t> God’s presence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FF66"/>
                </a:solidFill>
              </a:rPr>
              <a:t>Genesis 3:1f</a:t>
            </a:r>
            <a:r>
              <a:rPr lang="en-US" sz="3000" dirty="0" smtClean="0"/>
              <a:t>	</a:t>
            </a:r>
            <a:r>
              <a:rPr lang="en-US" sz="3000" dirty="0"/>
              <a:t> </a:t>
            </a:r>
            <a:r>
              <a:rPr lang="en-US" sz="3000" dirty="0" smtClean="0"/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Adam </a:t>
            </a:r>
            <a:r>
              <a:rPr lang="en-US" sz="3000" dirty="0" smtClean="0">
                <a:solidFill>
                  <a:schemeClr val="bg1"/>
                </a:solidFill>
              </a:rPr>
              <a:t>&amp; </a:t>
            </a:r>
            <a:r>
              <a:rPr lang="en-US" sz="3000" dirty="0" smtClean="0">
                <a:solidFill>
                  <a:schemeClr val="bg1"/>
                </a:solidFill>
              </a:rPr>
              <a:t>Eve sought to hide after sin</a:t>
            </a:r>
            <a:endParaRPr lang="en-US" sz="3000" dirty="0" smtClean="0">
              <a:solidFill>
                <a:schemeClr val="bg1"/>
              </a:solidFill>
            </a:endParaRP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FF66"/>
                </a:solidFill>
              </a:rPr>
              <a:t>Isaiah </a:t>
            </a:r>
            <a:r>
              <a:rPr lang="en-US" sz="3000" b="1" dirty="0" smtClean="0">
                <a:solidFill>
                  <a:srgbClr val="FFFF66"/>
                </a:solidFill>
              </a:rPr>
              <a:t>29:15</a:t>
            </a:r>
            <a:r>
              <a:rPr lang="en-US" sz="3000" dirty="0"/>
              <a:t>	</a:t>
            </a:r>
            <a:r>
              <a:rPr lang="en-US" sz="3000" dirty="0"/>
              <a:t> </a:t>
            </a:r>
            <a:r>
              <a:rPr lang="en-US" sz="3000" dirty="0" smtClean="0"/>
              <a:t> </a:t>
            </a:r>
            <a:r>
              <a:rPr lang="en-US" sz="3000" dirty="0">
                <a:solidFill>
                  <a:srgbClr val="FFFFFF"/>
                </a:solidFill>
              </a:rPr>
              <a:t>H</a:t>
            </a:r>
            <a:r>
              <a:rPr lang="en-US" sz="3000" dirty="0" smtClean="0">
                <a:solidFill>
                  <a:srgbClr val="FFFFFF"/>
                </a:solidFill>
              </a:rPr>
              <a:t>id counsel &amp; thought </a:t>
            </a:r>
            <a:r>
              <a:rPr lang="en-US" sz="3000" dirty="0" smtClean="0">
                <a:solidFill>
                  <a:srgbClr val="FFFFFF"/>
                </a:solidFill>
              </a:rPr>
              <a:t>God d</a:t>
            </a:r>
            <a:r>
              <a:rPr lang="en-US" sz="3000" dirty="0" smtClean="0">
                <a:solidFill>
                  <a:schemeClr val="bg1"/>
                </a:solidFill>
              </a:rPr>
              <a:t>id</a:t>
            </a:r>
            <a:r>
              <a:rPr lang="en-US" sz="3000" dirty="0" smtClean="0">
                <a:solidFill>
                  <a:schemeClr val="bg1"/>
                </a:solidFill>
              </a:rPr>
              <a:t>n’t </a:t>
            </a:r>
            <a:r>
              <a:rPr lang="en-US" sz="3000" dirty="0">
                <a:solidFill>
                  <a:schemeClr val="bg1"/>
                </a:solidFill>
              </a:rPr>
              <a:t>see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FF66"/>
                </a:solidFill>
              </a:rPr>
              <a:t>Isaiah </a:t>
            </a:r>
            <a:r>
              <a:rPr lang="en-US" sz="3000" b="1" dirty="0">
                <a:solidFill>
                  <a:srgbClr val="FFFF66"/>
                </a:solidFill>
              </a:rPr>
              <a:t>47:10	</a:t>
            </a:r>
            <a:r>
              <a:rPr lang="en-US" sz="3000" b="1" dirty="0" smtClean="0">
                <a:solidFill>
                  <a:srgbClr val="FFFF66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Trusted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in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evil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&amp;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said,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‘No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one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sees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me’</a:t>
            </a:r>
            <a:endParaRPr lang="en-US" sz="3000" dirty="0">
              <a:solidFill>
                <a:schemeClr val="bg1"/>
              </a:solidFill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Principle</a:t>
            </a:r>
            <a:r>
              <a:rPr lang="en-US" dirty="0">
                <a:solidFill>
                  <a:schemeClr val="bg1"/>
                </a:solidFill>
              </a:rPr>
              <a:t>: No </a:t>
            </a:r>
            <a:r>
              <a:rPr lang="en-US" dirty="0" smtClean="0">
                <a:solidFill>
                  <a:schemeClr val="bg1"/>
                </a:solidFill>
              </a:rPr>
              <a:t>avoid</a:t>
            </a:r>
            <a:r>
              <a:rPr lang="en-US" dirty="0" smtClean="0">
                <a:solidFill>
                  <a:schemeClr val="bg1"/>
                </a:solidFill>
              </a:rPr>
              <a:t>ing God’s knowledge of our sin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FF66"/>
                </a:solidFill>
              </a:rPr>
              <a:t>Num</a:t>
            </a:r>
            <a:r>
              <a:rPr lang="en-US" sz="3000" b="1" dirty="0">
                <a:solidFill>
                  <a:srgbClr val="FFFF66"/>
                </a:solidFill>
              </a:rPr>
              <a:t>. 32:23	</a:t>
            </a:r>
            <a:r>
              <a:rPr lang="en-US" sz="3000" dirty="0">
                <a:solidFill>
                  <a:schemeClr val="bg1"/>
                </a:solidFill>
              </a:rPr>
              <a:t>Sins will be found out</a:t>
            </a:r>
            <a:endParaRPr lang="en-US" sz="3000" b="1" dirty="0">
              <a:solidFill>
                <a:schemeClr val="bg1"/>
              </a:solidFill>
            </a:endParaRP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FF66"/>
                </a:solidFill>
              </a:rPr>
              <a:t>Eccl</a:t>
            </a:r>
            <a:r>
              <a:rPr lang="en-US" sz="3000" b="1" dirty="0">
                <a:solidFill>
                  <a:srgbClr val="FFFF66"/>
                </a:solidFill>
              </a:rPr>
              <a:t>. 12:14</a:t>
            </a:r>
            <a:r>
              <a:rPr lang="en-US" sz="3000" dirty="0"/>
              <a:t>	</a:t>
            </a:r>
            <a:r>
              <a:rPr lang="en-US" sz="3000" dirty="0">
                <a:solidFill>
                  <a:schemeClr val="bg1"/>
                </a:solidFill>
              </a:rPr>
              <a:t>All exposed in judgment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FF66"/>
                </a:solidFill>
              </a:rPr>
              <a:t>Luke </a:t>
            </a:r>
            <a:r>
              <a:rPr lang="en-US" sz="3000" b="1" dirty="0">
                <a:solidFill>
                  <a:srgbClr val="FFFF66"/>
                </a:solidFill>
              </a:rPr>
              <a:t>12:2</a:t>
            </a:r>
            <a:r>
              <a:rPr lang="en-US" sz="3000" dirty="0"/>
              <a:t> 	</a:t>
            </a:r>
            <a:r>
              <a:rPr lang="en-US" sz="3000" dirty="0">
                <a:solidFill>
                  <a:schemeClr val="bg1"/>
                </a:solidFill>
              </a:rPr>
              <a:t>All to be revealed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FF66"/>
                </a:solidFill>
              </a:rPr>
              <a:t>2 </a:t>
            </a:r>
            <a:r>
              <a:rPr lang="en-US" sz="3000" b="1" dirty="0">
                <a:solidFill>
                  <a:srgbClr val="FFFF66"/>
                </a:solidFill>
              </a:rPr>
              <a:t>Cor. 5:10</a:t>
            </a:r>
            <a:r>
              <a:rPr lang="en-US" sz="3000" dirty="0"/>
              <a:t>	</a:t>
            </a:r>
            <a:r>
              <a:rPr lang="en-US" sz="3000" dirty="0">
                <a:solidFill>
                  <a:schemeClr val="bg1"/>
                </a:solidFill>
              </a:rPr>
              <a:t>All to be made </a:t>
            </a:r>
            <a:r>
              <a:rPr lang="en-US" sz="3000" dirty="0">
                <a:solidFill>
                  <a:schemeClr val="bg1"/>
                </a:solidFill>
              </a:rPr>
              <a:t>manifest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If one thinks he hides sin from God, he is deceived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 anchor="ctr"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We Must Always Remember</a:t>
            </a:r>
            <a:r>
              <a:rPr lang="en-US" sz="4800" b="1" dirty="0">
                <a:solidFill>
                  <a:srgbClr val="FFFF00"/>
                </a:solidFill>
              </a:rPr>
              <a:t>...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</a:rPr>
              <a:t>God </a:t>
            </a:r>
            <a:r>
              <a:rPr lang="en-US" sz="3400" dirty="0">
                <a:solidFill>
                  <a:schemeClr val="bg1"/>
                </a:solidFill>
              </a:rPr>
              <a:t>knows </a:t>
            </a:r>
            <a:r>
              <a:rPr lang="en-US" sz="3400" dirty="0" smtClean="0">
                <a:solidFill>
                  <a:schemeClr val="bg1"/>
                </a:solidFill>
              </a:rPr>
              <a:t>and</a:t>
            </a:r>
            <a:r>
              <a:rPr lang="en-US" sz="3400" dirty="0" smtClean="0">
                <a:solidFill>
                  <a:schemeClr val="bg1"/>
                </a:solidFill>
              </a:rPr>
              <a:t> </a:t>
            </a:r>
            <a:r>
              <a:rPr lang="en-US" sz="3400" dirty="0" smtClean="0">
                <a:solidFill>
                  <a:schemeClr val="bg1"/>
                </a:solidFill>
              </a:rPr>
              <a:t>sees </a:t>
            </a:r>
            <a:r>
              <a:rPr lang="en-US" sz="3400" dirty="0" smtClean="0">
                <a:solidFill>
                  <a:schemeClr val="bg1"/>
                </a:solidFill>
              </a:rPr>
              <a:t>regardless of</a:t>
            </a:r>
            <a:r>
              <a:rPr lang="en-US" sz="3400" dirty="0" smtClean="0">
                <a:solidFill>
                  <a:schemeClr val="bg1"/>
                </a:solidFill>
              </a:rPr>
              <a:t> </a:t>
            </a:r>
            <a:r>
              <a:rPr lang="en-US" sz="3400" dirty="0">
                <a:solidFill>
                  <a:schemeClr val="bg1"/>
                </a:solidFill>
              </a:rPr>
              <a:t>where we </a:t>
            </a:r>
            <a:r>
              <a:rPr lang="en-US" sz="3400" dirty="0" smtClean="0">
                <a:solidFill>
                  <a:schemeClr val="bg1"/>
                </a:solidFill>
              </a:rPr>
              <a:t>go (omniscience </a:t>
            </a:r>
            <a:r>
              <a:rPr lang="en-US" sz="3400" dirty="0" smtClean="0">
                <a:solidFill>
                  <a:schemeClr val="bg1"/>
                </a:solidFill>
              </a:rPr>
              <a:t>of </a:t>
            </a:r>
            <a:r>
              <a:rPr lang="en-US" sz="3400" dirty="0" smtClean="0">
                <a:solidFill>
                  <a:schemeClr val="bg1"/>
                </a:solidFill>
              </a:rPr>
              <a:t>God</a:t>
            </a:r>
            <a:r>
              <a:rPr lang="en-US" sz="3400" dirty="0" smtClean="0">
                <a:solidFill>
                  <a:schemeClr val="bg1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rgbClr val="FFFF66"/>
                </a:solidFill>
              </a:rPr>
              <a:t>At a secluded place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rgbClr val="FFFF66"/>
                </a:solidFill>
              </a:rPr>
              <a:t>On vacation away from home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66"/>
                </a:solidFill>
              </a:rPr>
              <a:t>S</a:t>
            </a:r>
            <a:r>
              <a:rPr lang="en-US" sz="3000" dirty="0" smtClean="0">
                <a:solidFill>
                  <a:srgbClr val="FFFF66"/>
                </a:solidFill>
              </a:rPr>
              <a:t>eparated</a:t>
            </a:r>
            <a:r>
              <a:rPr lang="en-US" sz="2400" dirty="0" smtClean="0">
                <a:solidFill>
                  <a:srgbClr val="FFFF66"/>
                </a:solidFill>
              </a:rPr>
              <a:t> </a:t>
            </a:r>
            <a:r>
              <a:rPr lang="en-US" sz="3000" dirty="0" smtClean="0">
                <a:solidFill>
                  <a:srgbClr val="FFFF66"/>
                </a:solidFill>
              </a:rPr>
              <a:t>from</a:t>
            </a:r>
            <a:r>
              <a:rPr lang="en-US" sz="2400" dirty="0" smtClean="0">
                <a:solidFill>
                  <a:srgbClr val="FFFF66"/>
                </a:solidFill>
              </a:rPr>
              <a:t> </a:t>
            </a:r>
            <a:r>
              <a:rPr lang="en-US" sz="3000" dirty="0" smtClean="0">
                <a:solidFill>
                  <a:srgbClr val="FFFF66"/>
                </a:solidFill>
              </a:rPr>
              <a:t>friends</a:t>
            </a:r>
            <a:r>
              <a:rPr lang="en-US" sz="2400" dirty="0" smtClean="0">
                <a:solidFill>
                  <a:srgbClr val="FFFF66"/>
                </a:solidFill>
              </a:rPr>
              <a:t> </a:t>
            </a:r>
            <a:r>
              <a:rPr lang="en-US" sz="3000" dirty="0" smtClean="0">
                <a:solidFill>
                  <a:srgbClr val="FFFF66"/>
                </a:solidFill>
              </a:rPr>
              <a:t>&amp;</a:t>
            </a:r>
            <a:r>
              <a:rPr lang="en-US" sz="2400" dirty="0" smtClean="0">
                <a:solidFill>
                  <a:srgbClr val="FFFF66"/>
                </a:solidFill>
              </a:rPr>
              <a:t> </a:t>
            </a:r>
            <a:r>
              <a:rPr lang="en-US" sz="3000" dirty="0" smtClean="0">
                <a:solidFill>
                  <a:srgbClr val="FFFF66"/>
                </a:solidFill>
              </a:rPr>
              <a:t>family</a:t>
            </a:r>
            <a:r>
              <a:rPr lang="en-US" sz="2400" dirty="0" smtClean="0">
                <a:solidFill>
                  <a:srgbClr val="FFFF66"/>
                </a:solidFill>
              </a:rPr>
              <a:t> </a:t>
            </a:r>
            <a:r>
              <a:rPr lang="en-US" sz="3000" dirty="0" smtClean="0">
                <a:solidFill>
                  <a:srgbClr val="FFFF66"/>
                </a:solidFill>
              </a:rPr>
              <a:t>(business,</a:t>
            </a:r>
            <a:r>
              <a:rPr lang="en-US" sz="2400" dirty="0" smtClean="0">
                <a:solidFill>
                  <a:srgbClr val="FFFF66"/>
                </a:solidFill>
              </a:rPr>
              <a:t> </a:t>
            </a:r>
            <a:r>
              <a:rPr lang="en-US" sz="3000" dirty="0" smtClean="0">
                <a:solidFill>
                  <a:srgbClr val="FFFF66"/>
                </a:solidFill>
              </a:rPr>
              <a:t>college…)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rgbClr val="FFFF66"/>
                </a:solidFill>
              </a:rPr>
              <a:t>Behind closed doors i</a:t>
            </a:r>
            <a:r>
              <a:rPr lang="en-US" sz="3000" dirty="0" smtClean="0">
                <a:solidFill>
                  <a:srgbClr val="FFFF66"/>
                </a:solidFill>
              </a:rPr>
              <a:t>n privacy of our home</a:t>
            </a:r>
            <a:endParaRPr lang="en-US" sz="3000" dirty="0">
              <a:solidFill>
                <a:srgbClr val="FFFF66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</a:rPr>
              <a:t>God </a:t>
            </a:r>
            <a:r>
              <a:rPr lang="en-US" sz="3400" dirty="0">
                <a:solidFill>
                  <a:schemeClr val="bg1"/>
                </a:solidFill>
              </a:rPr>
              <a:t>knows what we </a:t>
            </a:r>
            <a:r>
              <a:rPr lang="en-US" sz="3400" dirty="0" smtClean="0">
                <a:solidFill>
                  <a:schemeClr val="bg1"/>
                </a:solidFill>
              </a:rPr>
              <a:t>do no matter where we are</a:t>
            </a:r>
            <a:endParaRPr lang="en-US" sz="34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</a:rPr>
              <a:t>God </a:t>
            </a:r>
            <a:r>
              <a:rPr lang="en-US" sz="3400" dirty="0">
                <a:solidFill>
                  <a:schemeClr val="bg1"/>
                </a:solidFill>
              </a:rPr>
              <a:t>see what we </a:t>
            </a:r>
            <a:r>
              <a:rPr lang="en-US" sz="3400" dirty="0" smtClean="0">
                <a:solidFill>
                  <a:schemeClr val="bg1"/>
                </a:solidFill>
              </a:rPr>
              <a:t>wear in any place or situation</a:t>
            </a:r>
            <a:endParaRPr lang="en-US" sz="34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</a:rPr>
              <a:t>God </a:t>
            </a:r>
            <a:r>
              <a:rPr lang="en-US" sz="3400" dirty="0">
                <a:solidFill>
                  <a:schemeClr val="bg1"/>
                </a:solidFill>
              </a:rPr>
              <a:t>expects us to worship Him </a:t>
            </a:r>
            <a:r>
              <a:rPr lang="en-US" sz="3400" dirty="0" smtClean="0">
                <a:solidFill>
                  <a:schemeClr val="bg1"/>
                </a:solidFill>
              </a:rPr>
              <a:t>wherever we go</a:t>
            </a:r>
            <a:endParaRPr lang="en-US" sz="34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</a:rPr>
              <a:t>God </a:t>
            </a:r>
            <a:r>
              <a:rPr lang="en-US" sz="3400" dirty="0">
                <a:solidFill>
                  <a:schemeClr val="bg1"/>
                </a:solidFill>
              </a:rPr>
              <a:t>will judge us on </a:t>
            </a:r>
            <a:r>
              <a:rPr lang="en-US" sz="3400" dirty="0" smtClean="0">
                <a:solidFill>
                  <a:schemeClr val="bg1"/>
                </a:solidFill>
              </a:rPr>
              <a:t>all facets of </a:t>
            </a:r>
            <a:r>
              <a:rPr lang="en-US" sz="3400" dirty="0">
                <a:solidFill>
                  <a:schemeClr val="bg1"/>
                </a:solidFill>
              </a:rPr>
              <a:t>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theme/theme1.xml><?xml version="1.0" encoding="utf-8"?>
<a:theme xmlns:a="http://schemas.openxmlformats.org/drawingml/2006/main" name="Gradient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Gradient1</Template>
  <TotalTime>11862</TotalTime>
  <Words>172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Gradient1</vt:lpstr>
      <vt:lpstr>Where Can I Flee from God’s Presence?</vt:lpstr>
      <vt:lpstr>Psalm 139:7-12</vt:lpstr>
      <vt:lpstr>Elijah Could Not Flee from God</vt:lpstr>
      <vt:lpstr>Jonah Could Not Flee from God</vt:lpstr>
      <vt:lpstr>No Sinner Can Successfully Flee from God</vt:lpstr>
      <vt:lpstr>We Must Always Remember...</vt:lpstr>
    </vt:vector>
  </TitlesOfParts>
  <Company>South Livingston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Harry Osborne</dc:creator>
  <cp:lastModifiedBy>Harry</cp:lastModifiedBy>
  <cp:revision>32</cp:revision>
  <dcterms:created xsi:type="dcterms:W3CDTF">2001-06-09T20:55:38Z</dcterms:created>
  <dcterms:modified xsi:type="dcterms:W3CDTF">2015-12-06T01:46:11Z</dcterms:modified>
</cp:coreProperties>
</file>