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800000"/>
    <a:srgbClr val="183048"/>
    <a:srgbClr val="2B56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>
        <p:scale>
          <a:sx n="75" d="100"/>
          <a:sy n="75" d="100"/>
        </p:scale>
        <p:origin x="-11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1246-F595-4E43-9473-E8F278052453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20C5-BA1A-4FD8-B555-7E3A5BEE9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9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1246-F595-4E43-9473-E8F278052453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20C5-BA1A-4FD8-B555-7E3A5BEE9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36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1246-F595-4E43-9473-E8F278052453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20C5-BA1A-4FD8-B555-7E3A5BEE9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1246-F595-4E43-9473-E8F278052453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20C5-BA1A-4FD8-B555-7E3A5BEE9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5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1246-F595-4E43-9473-E8F278052453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20C5-BA1A-4FD8-B555-7E3A5BEE9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3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1246-F595-4E43-9473-E8F278052453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20C5-BA1A-4FD8-B555-7E3A5BEE9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1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1246-F595-4E43-9473-E8F278052453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20C5-BA1A-4FD8-B555-7E3A5BEE9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3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1246-F595-4E43-9473-E8F278052453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20C5-BA1A-4FD8-B555-7E3A5BEE9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9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1246-F595-4E43-9473-E8F278052453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20C5-BA1A-4FD8-B555-7E3A5BEE9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3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1246-F595-4E43-9473-E8F278052453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20C5-BA1A-4FD8-B555-7E3A5BEE9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77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1246-F595-4E43-9473-E8F278052453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20C5-BA1A-4FD8-B555-7E3A5BEE9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2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B5681"/>
            </a:gs>
            <a:gs pos="50000">
              <a:srgbClr val="183048"/>
            </a:gs>
            <a:gs pos="100000">
              <a:schemeClr val="tx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B58A1246-F595-4E43-9473-E8F278052453}" type="datetimeFigureOut">
              <a:rPr lang="en-US" smtClean="0"/>
              <a:pPr/>
              <a:t>12/12/2015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ABC720C5-BA1A-4FD8-B555-7E3A5BEE9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31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52600"/>
            <a:ext cx="9144000" cy="2133599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</a:rPr>
              <a:t>Attitudes in Churches Have Consequences</a:t>
            </a:r>
            <a:endParaRPr lang="en-US" sz="72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676400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5200" b="1" i="1" dirty="0" smtClean="0">
                <a:solidFill>
                  <a:schemeClr val="bg1"/>
                </a:solidFill>
              </a:rPr>
              <a:t>Revelation 3:8-10</a:t>
            </a:r>
          </a:p>
          <a:p>
            <a:r>
              <a:rPr lang="en-US" sz="5200" b="1" i="1" dirty="0" smtClean="0">
                <a:solidFill>
                  <a:schemeClr val="bg1"/>
                </a:solidFill>
              </a:rPr>
              <a:t>Revelation 3:15-18</a:t>
            </a:r>
            <a:endParaRPr lang="en-US" sz="52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73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3:8-10 </a:t>
            </a: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(to Philadelphia)</a:t>
            </a:r>
            <a:endParaRPr lang="en-US" sz="28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7200" y="3235656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3:15-18 </a:t>
            </a: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(to Laodicea)</a:t>
            </a:r>
            <a:endParaRPr lang="en-US" sz="28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609600"/>
            <a:ext cx="8915400" cy="2692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8000"/>
              </a:lnSpc>
            </a:pP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 your works. See, I have set before you an open door, and no one can shut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it; for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have a little strength, have kept My word, and have not denied My name.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Indeed I will make those of the synagogue of Satan, who say they are Jews and are not, but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lie – indeed I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make them come and worship before your feet, and to know that I have loved you.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you have kept My command to persevere, I also will keep you from the hour of trial which shall come upon the whole world, to test those who dwell on the earth.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3809335"/>
            <a:ext cx="8915400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8000"/>
              </a:lnSpc>
            </a:pP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 your works, that you are neither cold nor hot. I could wish you were cold or hot.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then, because you are lukewarm, and neither cold nor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hot, I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vomit you out of My mouth.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you say, ‘I am rich, have become wealthy, and have need of nothing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– and 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know that you are wretched, miserable, poor, blind, and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naked – 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counsel you to buy from Me gold refined in the fire, that you may be rich; and white garments, that you may be clothed, that the shame of your nakedness may not be revealed; and anoint your eyes with eye salve, that you may see.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56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48905" y="1905000"/>
            <a:ext cx="4648200" cy="4953000"/>
          </a:xfrm>
        </p:spPr>
        <p:txBody>
          <a:bodyPr>
            <a:normAutofit lnSpcReduction="10000"/>
          </a:bodyPr>
          <a:lstStyle/>
          <a:p>
            <a:pPr marL="231775" indent="-231775">
              <a:lnSpc>
                <a:spcPct val="103000"/>
              </a:lnSpc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Think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about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condition correctly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…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recognize responsibility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(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Rev. 2:9f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)</a:t>
            </a:r>
            <a:endParaRPr lang="en-US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231775" indent="-231775">
              <a:lnSpc>
                <a:spcPct val="103000"/>
              </a:lnSpc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Think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about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proper</a:t>
            </a:r>
            <a:r>
              <a:rPr 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praise of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God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… </a:t>
            </a:r>
            <a:r>
              <a:rPr lang="en-US" sz="3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true worship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(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John 4:23-24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)</a:t>
            </a:r>
            <a:endParaRPr 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231775" indent="-231775">
              <a:lnSpc>
                <a:spcPct val="103000"/>
              </a:lnSpc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Think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about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restoring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the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erring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… </a:t>
            </a:r>
            <a:r>
              <a:rPr lang="en-US" sz="3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purity of church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1 Cor. 5:7-11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)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495800" cy="4953000"/>
          </a:xfrm>
        </p:spPr>
        <p:txBody>
          <a:bodyPr>
            <a:normAutofit lnSpcReduction="10000"/>
          </a:bodyPr>
          <a:lstStyle/>
          <a:p>
            <a:pPr marL="231775" indent="-231775">
              <a:lnSpc>
                <a:spcPct val="103000"/>
              </a:lnSpc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Think about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condition wrongly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…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unaware of true needs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(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Rev.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:17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)</a:t>
            </a:r>
            <a:endParaRPr lang="en-US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231775" indent="-231775">
              <a:lnSpc>
                <a:spcPct val="103000"/>
              </a:lnSpc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Think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about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what seems good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…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vain worship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(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Mark 7:7-9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)</a:t>
            </a:r>
          </a:p>
          <a:p>
            <a:pPr marL="231775" indent="-231775">
              <a:lnSpc>
                <a:spcPct val="103000"/>
              </a:lnSpc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Think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about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only desire for unit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y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… </a:t>
            </a:r>
            <a:r>
              <a:rPr lang="en-US" sz="3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evil </a:t>
            </a:r>
            <a:r>
              <a:rPr lang="en-US" sz="3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spread</a:t>
            </a:r>
            <a:r>
              <a:rPr lang="en-US" sz="3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s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(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1 Cor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. 5:1-2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)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231775" indent="-231775">
              <a:tabLst>
                <a:tab pos="347663" algn="l"/>
              </a:tabLst>
            </a:pP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1219200"/>
          </a:xfr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77800" indent="-68263"/>
            <a:r>
              <a:rPr lang="en-US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Consequences of Attitudes</a:t>
            </a:r>
            <a:endParaRPr lang="en-US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47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48905" y="1905000"/>
            <a:ext cx="4648200" cy="4953000"/>
          </a:xfrm>
        </p:spPr>
        <p:txBody>
          <a:bodyPr>
            <a:noAutofit/>
          </a:bodyPr>
          <a:lstStyle/>
          <a:p>
            <a:pPr marL="231775" indent="-231775">
              <a:lnSpc>
                <a:spcPct val="93000"/>
              </a:lnSpc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Think about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what is authorized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…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obedient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Col.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3:17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;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Rom.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6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:16-17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)</a:t>
            </a: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231775" indent="-231775">
              <a:lnSpc>
                <a:spcPct val="93000"/>
              </a:lnSpc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Think about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being seen favorably by God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… </a:t>
            </a:r>
            <a:r>
              <a:rPr lang="en-US" sz="3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serving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Acts 20:18-32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)</a:t>
            </a:r>
          </a:p>
          <a:p>
            <a:pPr marL="231775" indent="-231775">
              <a:lnSpc>
                <a:spcPct val="93000"/>
              </a:lnSpc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Think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about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souls of the lost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… </a:t>
            </a:r>
            <a:r>
              <a:rPr lang="en-US" sz="3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evangelistic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         (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2 Cor. 5:10-11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)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7409" y="1905000"/>
            <a:ext cx="4648200" cy="4953000"/>
          </a:xfrm>
        </p:spPr>
        <p:txBody>
          <a:bodyPr>
            <a:normAutofit fontScale="92500" lnSpcReduction="10000"/>
          </a:bodyPr>
          <a:lstStyle/>
          <a:p>
            <a:pPr marL="231775" indent="-231775">
              <a:lnSpc>
                <a:spcPct val="103000"/>
              </a:lnSpc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Think about </a:t>
            </a:r>
            <a:r>
              <a:rPr lang="en-US" sz="3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going beyond doctrine</a:t>
            </a: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…</a:t>
            </a:r>
            <a:r>
              <a:rPr lang="en-US" sz="3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5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have not God</a:t>
            </a: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(</a:t>
            </a:r>
            <a:r>
              <a:rPr 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2 John 9-11</a:t>
            </a: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)</a:t>
            </a:r>
            <a:endParaRPr lang="en-US" sz="35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231775" indent="-231775">
              <a:lnSpc>
                <a:spcPct val="103000"/>
              </a:lnSpc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Think 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about </a:t>
            </a:r>
            <a:r>
              <a:rPr lang="en-US" sz="35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being seen 	favorably by men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…</a:t>
            </a:r>
            <a:r>
              <a:rPr lang="en-US" sz="35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	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condemned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(</a:t>
            </a:r>
            <a:r>
              <a:rPr 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Gal. </a:t>
            </a:r>
            <a:r>
              <a:rPr 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2:11f</a:t>
            </a: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)</a:t>
            </a:r>
          </a:p>
          <a:p>
            <a:pPr marL="231775" indent="-231775">
              <a:lnSpc>
                <a:spcPct val="103000"/>
              </a:lnSpc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Think 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about </a:t>
            </a:r>
            <a:r>
              <a:rPr lang="en-US" sz="3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only about ourselves</a:t>
            </a: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… </a:t>
            </a:r>
            <a:r>
              <a:rPr lang="en-US" sz="35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callous, dead</a:t>
            </a: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(</a:t>
            </a:r>
            <a:r>
              <a:rPr 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Rev. 3:1-2</a:t>
            </a: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,</a:t>
            </a:r>
            <a:r>
              <a:rPr 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14-19</a:t>
            </a: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;</a:t>
            </a:r>
            <a:r>
              <a:rPr 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2:4</a:t>
            </a: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)</a:t>
            </a: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231775" indent="-231775">
              <a:tabLst>
                <a:tab pos="347663" algn="l"/>
              </a:tabLst>
            </a:pP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1219200"/>
          </a:xfr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77800" indent="-68263"/>
            <a:r>
              <a:rPr lang="en-US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Consequences of Attitudes</a:t>
            </a:r>
            <a:endParaRPr lang="en-US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35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171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Attitudes in Churches Have Consequences</vt:lpstr>
      <vt:lpstr>Revelation 3:8-10 (to Philadelphia)</vt:lpstr>
      <vt:lpstr>Consequences of Attitudes</vt:lpstr>
      <vt:lpstr>Consequences of Attitudes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Attitudes in Churches Have Consequences</dc:title>
  <dc:creator>Harry</dc:creator>
  <cp:lastModifiedBy>Harry</cp:lastModifiedBy>
  <cp:revision>21</cp:revision>
  <dcterms:created xsi:type="dcterms:W3CDTF">2015-10-24T17:30:37Z</dcterms:created>
  <dcterms:modified xsi:type="dcterms:W3CDTF">2015-12-13T13:29:25Z</dcterms:modified>
</cp:coreProperties>
</file>